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3.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4.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5.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6.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7.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8.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9.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10.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11.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12.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13.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14.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15.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notesSlides/notesSlide16.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notesSlides/notesSlide17.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notesSlides/notesSlide18.xml" ContentType="application/vnd.openxmlformats-officedocument.presentationml.notesSlide+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57" r:id="rId5"/>
    <p:sldId id="357" r:id="rId6"/>
    <p:sldId id="412" r:id="rId7"/>
    <p:sldId id="415" r:id="rId8"/>
    <p:sldId id="288" r:id="rId9"/>
    <p:sldId id="290" r:id="rId10"/>
    <p:sldId id="260" r:id="rId11"/>
    <p:sldId id="292" r:id="rId12"/>
    <p:sldId id="358" r:id="rId13"/>
    <p:sldId id="414" r:id="rId14"/>
    <p:sldId id="266" r:id="rId15"/>
    <p:sldId id="359" r:id="rId16"/>
    <p:sldId id="267" r:id="rId17"/>
    <p:sldId id="272" r:id="rId18"/>
    <p:sldId id="318" r:id="rId19"/>
    <p:sldId id="319" r:id="rId20"/>
    <p:sldId id="320" r:id="rId21"/>
    <p:sldId id="323" r:id="rId22"/>
    <p:sldId id="324" r:id="rId23"/>
    <p:sldId id="321" r:id="rId24"/>
    <p:sldId id="322" r:id="rId25"/>
    <p:sldId id="325" r:id="rId26"/>
    <p:sldId id="326" r:id="rId27"/>
    <p:sldId id="409" r:id="rId28"/>
    <p:sldId id="411" r:id="rId29"/>
    <p:sldId id="410" r:id="rId3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CFE2C16A-FDB4-43CB-8AD9-97F5DA8E6983}">
          <p14:sldIdLst>
            <p14:sldId id="257"/>
            <p14:sldId id="357"/>
            <p14:sldId id="412"/>
            <p14:sldId id="415"/>
            <p14:sldId id="288"/>
            <p14:sldId id="290"/>
            <p14:sldId id="260"/>
            <p14:sldId id="292"/>
            <p14:sldId id="358"/>
            <p14:sldId id="414"/>
            <p14:sldId id="266"/>
            <p14:sldId id="359"/>
            <p14:sldId id="267"/>
            <p14:sldId id="272"/>
            <p14:sldId id="318"/>
            <p14:sldId id="319"/>
            <p14:sldId id="320"/>
            <p14:sldId id="323"/>
            <p14:sldId id="324"/>
            <p14:sldId id="321"/>
            <p14:sldId id="322"/>
            <p14:sldId id="325"/>
            <p14:sldId id="326"/>
            <p14:sldId id="409"/>
            <p14:sldId id="411"/>
            <p14:sldId id="410"/>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FA51D0E-62FD-022D-F297-F46FE03408C8}" name="Roxanne Palardy" initials="RP" userId="S::roxanne.palardy@csn.qc.ca::d472f289-3159-48c1-acde-42390db64c85" providerId="AD"/>
  <p188:author id="{91056847-8650-CC34-2644-553B55E13DB5}" name="Roxanne Palardy" initials="RP" userId="S::Roxanne.Palardy@csn.qc.ca::d472f289-3159-48c1-acde-42390db64c85" providerId="AD"/>
  <p188:author id="{78CCCB6D-1CDA-DCB9-7DF8-2874B5B70226}" name="Nadine Rozon" initials="NR" userId="S::Nadine.Rozon@csn.qc.ca::b3ccbac7-a555-4419-8913-25db0b8d01db" providerId="AD"/>
  <p188:author id="{40A70C7C-49BE-26DE-AC48-99794FA5741C}" name="Audrey Lefebvre-Sauve" initials="ALS" userId="S::Audrey.Lefebvre-Sauve@csn.qc.ca::7546a800-1b88-4cb9-b22d-7c752a5152d5" providerId="AD"/>
  <p188:author id="{16EF2282-7817-CDD5-16A5-083B5286F6EA}" name="Luc Bastien" initials="LB" userId="S::Luc.Bastien@csn.qc.ca::b5b09901-a034-448c-9729-82ad482f5705" providerId="AD"/>
  <p188:author id="{812CC4D9-50A2-4673-76AD-81BAC4A5A87A}" name="Gaëlle Vincent" initials="GV" userId="S::Gaelle.Vincent@csn.qc.ca::28a4b0e6-f8d8-4109-990d-936bf30b8344" providerId="AD"/>
  <p188:author id="{001081E9-9032-1022-CA8D-EB0D2C6DACD3}" name="Luc Bastien" initials="LB" userId="S::luc.bastien@csn.qc.ca::b5b09901-a034-448c-9729-82ad482f570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7FD"/>
    <a:srgbClr val="FECAF2"/>
    <a:srgbClr val="F1DDE7"/>
    <a:srgbClr val="C24C7B"/>
    <a:srgbClr val="C05A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16" autoAdjust="0"/>
    <p:restoredTop sz="96283" autoAdjust="0"/>
  </p:normalViewPr>
  <p:slideViewPr>
    <p:cSldViewPr snapToGrid="0">
      <p:cViewPr varScale="1">
        <p:scale>
          <a:sx n="112" d="100"/>
          <a:sy n="112" d="100"/>
        </p:scale>
        <p:origin x="924" y="108"/>
      </p:cViewPr>
      <p:guideLst/>
    </p:cSldViewPr>
  </p:slideViewPr>
  <p:outlineViewPr>
    <p:cViewPr>
      <p:scale>
        <a:sx n="100" d="100"/>
        <a:sy n="100" d="100"/>
      </p:scale>
      <p:origin x="0" y="-780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EA8A79-3063-421D-A95E-34E49ED665C1}" type="datetimeFigureOut">
              <a:rPr lang="en-CA" smtClean="0"/>
              <a:t>2024-01-12</a:t>
            </a:fld>
            <a:endParaRPr lang="en-CA"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CA"/>
              <a:t>Cliquez pour modifier les styles du texte du masque</a:t>
            </a:r>
          </a:p>
          <a:p>
            <a:pPr lvl="1"/>
            <a:r>
              <a:rPr lang="en-CA"/>
              <a:t>Deuxième niveau</a:t>
            </a:r>
          </a:p>
          <a:p>
            <a:pPr lvl="2"/>
            <a:r>
              <a:rPr lang="en-CA"/>
              <a:t>Troisième niveau</a:t>
            </a:r>
          </a:p>
          <a:p>
            <a:pPr lvl="3"/>
            <a:r>
              <a:rPr lang="en-CA"/>
              <a:t>Quatrième niveau</a:t>
            </a:r>
          </a:p>
          <a:p>
            <a:pPr lvl="4"/>
            <a:r>
              <a:rPr lang="en-CA"/>
              <a:t>Cinquième niveau</a:t>
            </a:r>
            <a:endParaRPr lang="en-CA" dirty="0"/>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EC87BE-B25A-4427-8E1C-86376AE7DF18}" type="slidenum">
              <a:rPr lang="en-CA" smtClean="0"/>
              <a:t>‹N°›</a:t>
            </a:fld>
            <a:endParaRPr lang="en-CA" dirty="0"/>
          </a:p>
        </p:txBody>
      </p:sp>
    </p:spTree>
    <p:extLst>
      <p:ext uri="{BB962C8B-B14F-4D97-AF65-F5344CB8AC3E}">
        <p14:creationId xmlns:p14="http://schemas.microsoft.com/office/powerpoint/2010/main" val="3335784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en-CA" smtClean="0"/>
              <a:t>1</a:t>
            </a:fld>
            <a:endParaRPr lang="en-CA" dirty="0"/>
          </a:p>
        </p:txBody>
      </p:sp>
    </p:spTree>
    <p:extLst>
      <p:ext uri="{BB962C8B-B14F-4D97-AF65-F5344CB8AC3E}">
        <p14:creationId xmlns:p14="http://schemas.microsoft.com/office/powerpoint/2010/main" val="24367265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en-CA" smtClean="0"/>
              <a:t>10</a:t>
            </a:fld>
            <a:endParaRPr lang="en-CA" dirty="0"/>
          </a:p>
        </p:txBody>
      </p:sp>
    </p:spTree>
    <p:extLst>
      <p:ext uri="{BB962C8B-B14F-4D97-AF65-F5344CB8AC3E}">
        <p14:creationId xmlns:p14="http://schemas.microsoft.com/office/powerpoint/2010/main" val="7275786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en-CA" smtClean="0"/>
              <a:t>11</a:t>
            </a:fld>
            <a:endParaRPr lang="en-CA" dirty="0"/>
          </a:p>
        </p:txBody>
      </p:sp>
    </p:spTree>
    <p:extLst>
      <p:ext uri="{BB962C8B-B14F-4D97-AF65-F5344CB8AC3E}">
        <p14:creationId xmlns:p14="http://schemas.microsoft.com/office/powerpoint/2010/main" val="8076704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en-CA" smtClean="0"/>
              <a:t>12</a:t>
            </a:fld>
            <a:endParaRPr lang="en-CA" dirty="0"/>
          </a:p>
        </p:txBody>
      </p:sp>
    </p:spTree>
    <p:extLst>
      <p:ext uri="{BB962C8B-B14F-4D97-AF65-F5344CB8AC3E}">
        <p14:creationId xmlns:p14="http://schemas.microsoft.com/office/powerpoint/2010/main" val="36578499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en-CA" smtClean="0"/>
              <a:t>13</a:t>
            </a:fld>
            <a:endParaRPr lang="en-CA" dirty="0"/>
          </a:p>
        </p:txBody>
      </p:sp>
    </p:spTree>
    <p:extLst>
      <p:ext uri="{BB962C8B-B14F-4D97-AF65-F5344CB8AC3E}">
        <p14:creationId xmlns:p14="http://schemas.microsoft.com/office/powerpoint/2010/main" val="3532381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en-CA" smtClean="0"/>
              <a:t>14</a:t>
            </a:fld>
            <a:endParaRPr lang="en-CA" dirty="0"/>
          </a:p>
        </p:txBody>
      </p:sp>
    </p:spTree>
    <p:extLst>
      <p:ext uri="{BB962C8B-B14F-4D97-AF65-F5344CB8AC3E}">
        <p14:creationId xmlns:p14="http://schemas.microsoft.com/office/powerpoint/2010/main" val="18728788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en-CA" smtClean="0"/>
              <a:t>15</a:t>
            </a:fld>
            <a:endParaRPr lang="en-CA" dirty="0"/>
          </a:p>
        </p:txBody>
      </p:sp>
    </p:spTree>
    <p:extLst>
      <p:ext uri="{BB962C8B-B14F-4D97-AF65-F5344CB8AC3E}">
        <p14:creationId xmlns:p14="http://schemas.microsoft.com/office/powerpoint/2010/main" val="9269196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en-CA" smtClean="0"/>
              <a:t>16</a:t>
            </a:fld>
            <a:endParaRPr lang="en-CA" dirty="0"/>
          </a:p>
        </p:txBody>
      </p:sp>
    </p:spTree>
    <p:extLst>
      <p:ext uri="{BB962C8B-B14F-4D97-AF65-F5344CB8AC3E}">
        <p14:creationId xmlns:p14="http://schemas.microsoft.com/office/powerpoint/2010/main" val="13470213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en-CA" smtClean="0"/>
              <a:t>17</a:t>
            </a:fld>
            <a:endParaRPr lang="en-CA" dirty="0"/>
          </a:p>
        </p:txBody>
      </p:sp>
    </p:spTree>
    <p:extLst>
      <p:ext uri="{BB962C8B-B14F-4D97-AF65-F5344CB8AC3E}">
        <p14:creationId xmlns:p14="http://schemas.microsoft.com/office/powerpoint/2010/main" val="895625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en-CA" smtClean="0"/>
              <a:t>18</a:t>
            </a:fld>
            <a:endParaRPr lang="en-CA" dirty="0"/>
          </a:p>
        </p:txBody>
      </p:sp>
    </p:spTree>
    <p:extLst>
      <p:ext uri="{BB962C8B-B14F-4D97-AF65-F5344CB8AC3E}">
        <p14:creationId xmlns:p14="http://schemas.microsoft.com/office/powerpoint/2010/main" val="2396731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en-CA" smtClean="0"/>
              <a:t>2</a:t>
            </a:fld>
            <a:endParaRPr lang="en-CA" dirty="0"/>
          </a:p>
        </p:txBody>
      </p:sp>
    </p:spTree>
    <p:extLst>
      <p:ext uri="{BB962C8B-B14F-4D97-AF65-F5344CB8AC3E}">
        <p14:creationId xmlns:p14="http://schemas.microsoft.com/office/powerpoint/2010/main" val="304158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en-CA" smtClean="0"/>
              <a:t>3</a:t>
            </a:fld>
            <a:endParaRPr lang="en-CA" dirty="0"/>
          </a:p>
        </p:txBody>
      </p:sp>
    </p:spTree>
    <p:extLst>
      <p:ext uri="{BB962C8B-B14F-4D97-AF65-F5344CB8AC3E}">
        <p14:creationId xmlns:p14="http://schemas.microsoft.com/office/powerpoint/2010/main" val="2591429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en-CA" smtClean="0"/>
              <a:t>4</a:t>
            </a:fld>
            <a:endParaRPr lang="en-CA" dirty="0"/>
          </a:p>
        </p:txBody>
      </p:sp>
    </p:spTree>
    <p:extLst>
      <p:ext uri="{BB962C8B-B14F-4D97-AF65-F5344CB8AC3E}">
        <p14:creationId xmlns:p14="http://schemas.microsoft.com/office/powerpoint/2010/main" val="2287950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en-CA" smtClean="0"/>
              <a:t>5</a:t>
            </a:fld>
            <a:endParaRPr lang="en-CA" dirty="0"/>
          </a:p>
        </p:txBody>
      </p:sp>
    </p:spTree>
    <p:extLst>
      <p:ext uri="{BB962C8B-B14F-4D97-AF65-F5344CB8AC3E}">
        <p14:creationId xmlns:p14="http://schemas.microsoft.com/office/powerpoint/2010/main" val="1691191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457200" lvl="1" indent="0" fontAlgn="base">
              <a:buFont typeface="Arial" panose="020B0604020202020204" pitchFamily="34" charset="0"/>
              <a:buNone/>
            </a:pPr>
            <a:endParaRPr lang="fr-CA" sz="1200" b="0" i="0" u="none" strike="noStrike" dirty="0">
              <a:solidFill>
                <a:srgbClr val="000000"/>
              </a:solidFill>
              <a:effectLst/>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5"/>
          </p:nvPr>
        </p:nvSpPr>
        <p:spPr/>
        <p:txBody>
          <a:bodyPr/>
          <a:lstStyle/>
          <a:p>
            <a:fld id="{D4EC87BE-B25A-4427-8E1C-86376AE7DF18}" type="slidenum">
              <a:rPr lang="en-CA" smtClean="0"/>
              <a:t>6</a:t>
            </a:fld>
            <a:endParaRPr lang="en-CA" dirty="0"/>
          </a:p>
        </p:txBody>
      </p:sp>
    </p:spTree>
    <p:extLst>
      <p:ext uri="{BB962C8B-B14F-4D97-AF65-F5344CB8AC3E}">
        <p14:creationId xmlns:p14="http://schemas.microsoft.com/office/powerpoint/2010/main" val="1429498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en-CA" smtClean="0"/>
              <a:t>7</a:t>
            </a:fld>
            <a:endParaRPr lang="en-CA" dirty="0"/>
          </a:p>
        </p:txBody>
      </p:sp>
    </p:spTree>
    <p:extLst>
      <p:ext uri="{BB962C8B-B14F-4D97-AF65-F5344CB8AC3E}">
        <p14:creationId xmlns:p14="http://schemas.microsoft.com/office/powerpoint/2010/main" val="1481765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en-CA" smtClean="0"/>
              <a:t>8</a:t>
            </a:fld>
            <a:endParaRPr lang="en-CA" dirty="0"/>
          </a:p>
        </p:txBody>
      </p:sp>
    </p:spTree>
    <p:extLst>
      <p:ext uri="{BB962C8B-B14F-4D97-AF65-F5344CB8AC3E}">
        <p14:creationId xmlns:p14="http://schemas.microsoft.com/office/powerpoint/2010/main" val="3715135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D4EC87BE-B25A-4427-8E1C-86376AE7DF18}" type="slidenum">
              <a:rPr lang="en-CA" smtClean="0"/>
              <a:t>9</a:t>
            </a:fld>
            <a:endParaRPr lang="en-CA" dirty="0"/>
          </a:p>
        </p:txBody>
      </p:sp>
    </p:spTree>
    <p:extLst>
      <p:ext uri="{BB962C8B-B14F-4D97-AF65-F5344CB8AC3E}">
        <p14:creationId xmlns:p14="http://schemas.microsoft.com/office/powerpoint/2010/main" val="3245975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BCDA97-EBE6-4C79-8D04-2925CA077554}"/>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en-CA" dirty="0" err="1"/>
              <a:t>Modifiez</a:t>
            </a:r>
            <a:r>
              <a:rPr lang="en-CA" dirty="0"/>
              <a:t> le style du titre</a:t>
            </a:r>
          </a:p>
        </p:txBody>
      </p:sp>
      <p:sp>
        <p:nvSpPr>
          <p:cNvPr id="3" name="Sous-titre 2">
            <a:extLst>
              <a:ext uri="{FF2B5EF4-FFF2-40B4-BE49-F238E27FC236}">
                <a16:creationId xmlns:a16="http://schemas.microsoft.com/office/drawing/2014/main" id="{E33D808C-792F-469A-92E2-B7E250B0A7F6}"/>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CA" dirty="0" err="1"/>
              <a:t>Modifiez</a:t>
            </a:r>
            <a:r>
              <a:rPr lang="en-CA" dirty="0"/>
              <a:t> le style des sous-titres du masque</a:t>
            </a:r>
          </a:p>
        </p:txBody>
      </p:sp>
      <p:sp>
        <p:nvSpPr>
          <p:cNvPr id="4" name="Espace réservé de la date 3">
            <a:extLst>
              <a:ext uri="{FF2B5EF4-FFF2-40B4-BE49-F238E27FC236}">
                <a16:creationId xmlns:a16="http://schemas.microsoft.com/office/drawing/2014/main" id="{CD5E931C-B276-4652-82B5-37D12D91125E}"/>
              </a:ext>
            </a:extLst>
          </p:cNvPr>
          <p:cNvSpPr>
            <a:spLocks noGrp="1"/>
          </p:cNvSpPr>
          <p:nvPr>
            <p:ph type="dt" sz="half" idx="10"/>
          </p:nvPr>
        </p:nvSpPr>
        <p:spPr/>
        <p:txBody>
          <a:bodyPr/>
          <a:lstStyle/>
          <a:p>
            <a:fld id="{FA393C98-62B0-489C-BA24-DA21E6C3C47E}" type="datetime1">
              <a:rPr lang="en-CA" smtClean="0"/>
              <a:t>2024-01-12</a:t>
            </a:fld>
            <a:endParaRPr lang="en-CA" dirty="0"/>
          </a:p>
        </p:txBody>
      </p:sp>
      <p:sp>
        <p:nvSpPr>
          <p:cNvPr id="5" name="Espace réservé du pied de page 4">
            <a:extLst>
              <a:ext uri="{FF2B5EF4-FFF2-40B4-BE49-F238E27FC236}">
                <a16:creationId xmlns:a16="http://schemas.microsoft.com/office/drawing/2014/main" id="{B180DEC6-DC46-4AA0-A419-C662299EB130}"/>
              </a:ext>
            </a:extLst>
          </p:cNvPr>
          <p:cNvSpPr>
            <a:spLocks noGrp="1"/>
          </p:cNvSpPr>
          <p:nvPr>
            <p:ph type="ftr" sz="quarter" idx="11"/>
          </p:nvPr>
        </p:nvSpPr>
        <p:spPr/>
        <p:txBody>
          <a:bodyPr/>
          <a:lstStyle/>
          <a:p>
            <a:endParaRPr lang="fr-CA" dirty="0"/>
          </a:p>
        </p:txBody>
      </p:sp>
      <p:sp>
        <p:nvSpPr>
          <p:cNvPr id="6" name="Espace réservé du numéro de diapositive 5">
            <a:extLst>
              <a:ext uri="{FF2B5EF4-FFF2-40B4-BE49-F238E27FC236}">
                <a16:creationId xmlns:a16="http://schemas.microsoft.com/office/drawing/2014/main" id="{144D45D3-38CE-43E1-809C-A5D502A9EFE1}"/>
              </a:ext>
            </a:extLst>
          </p:cNvPr>
          <p:cNvSpPr>
            <a:spLocks noGrp="1"/>
          </p:cNvSpPr>
          <p:nvPr>
            <p:ph type="sldNum" sz="quarter" idx="12"/>
          </p:nvPr>
        </p:nvSpPr>
        <p:spPr/>
        <p:txBody>
          <a:bodyPr/>
          <a:lstStyle/>
          <a:p>
            <a:fld id="{18D25734-BAAB-45B8-8828-031302FAFDE5}" type="slidenum">
              <a:rPr lang="en-CA" smtClean="0"/>
              <a:t>‹N°›</a:t>
            </a:fld>
            <a:endParaRPr lang="en-CA" dirty="0"/>
          </a:p>
        </p:txBody>
      </p:sp>
    </p:spTree>
    <p:extLst>
      <p:ext uri="{BB962C8B-B14F-4D97-AF65-F5344CB8AC3E}">
        <p14:creationId xmlns:p14="http://schemas.microsoft.com/office/powerpoint/2010/main" val="524341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1D104A-9BD7-4D6B-A82D-B9FB168A5C9D}"/>
              </a:ext>
            </a:extLst>
          </p:cNvPr>
          <p:cNvSpPr>
            <a:spLocks noGrp="1"/>
          </p:cNvSpPr>
          <p:nvPr>
            <p:ph type="title" hasCustomPrompt="1"/>
          </p:nvPr>
        </p:nvSpPr>
        <p:spPr/>
        <p:txBody>
          <a:bodyPr/>
          <a:lstStyle/>
          <a:p>
            <a:r>
              <a:rPr lang="en-CA"/>
              <a:t>Modifiez le style du titre</a:t>
            </a:r>
            <a:endParaRPr lang="en-CA" dirty="0"/>
          </a:p>
        </p:txBody>
      </p:sp>
      <p:sp>
        <p:nvSpPr>
          <p:cNvPr id="3" name="Espace réservé du texte vertical 2">
            <a:extLst>
              <a:ext uri="{FF2B5EF4-FFF2-40B4-BE49-F238E27FC236}">
                <a16:creationId xmlns:a16="http://schemas.microsoft.com/office/drawing/2014/main" id="{AED24701-F8C7-4D4C-83CE-3EBB4955C062}"/>
              </a:ext>
            </a:extLst>
          </p:cNvPr>
          <p:cNvSpPr>
            <a:spLocks noGrp="1"/>
          </p:cNvSpPr>
          <p:nvPr>
            <p:ph type="body" orient="vert" idx="1" hasCustomPrompt="1"/>
          </p:nvPr>
        </p:nvSpPr>
        <p:spPr/>
        <p:txBody>
          <a:bodyPr vert="eaVert"/>
          <a:lstStyle/>
          <a:p>
            <a:pPr lvl="0"/>
            <a:r>
              <a:rPr lang="en-CA"/>
              <a:t>Cliquez pour modifier les styles du texte du masque</a:t>
            </a:r>
          </a:p>
          <a:p>
            <a:pPr lvl="1"/>
            <a:r>
              <a:rPr lang="en-CA"/>
              <a:t>Deuxième niveau</a:t>
            </a:r>
          </a:p>
          <a:p>
            <a:pPr lvl="2"/>
            <a:r>
              <a:rPr lang="en-CA"/>
              <a:t>Troisième niveau</a:t>
            </a:r>
          </a:p>
          <a:p>
            <a:pPr lvl="3"/>
            <a:r>
              <a:rPr lang="en-CA"/>
              <a:t>Quatrième niveau</a:t>
            </a:r>
          </a:p>
          <a:p>
            <a:pPr lvl="4"/>
            <a:r>
              <a:rPr lang="en-CA"/>
              <a:t>Cinquième niveau</a:t>
            </a:r>
            <a:endParaRPr lang="en-CA" dirty="0"/>
          </a:p>
        </p:txBody>
      </p:sp>
      <p:sp>
        <p:nvSpPr>
          <p:cNvPr id="4" name="Espace réservé de la date 3">
            <a:extLst>
              <a:ext uri="{FF2B5EF4-FFF2-40B4-BE49-F238E27FC236}">
                <a16:creationId xmlns:a16="http://schemas.microsoft.com/office/drawing/2014/main" id="{BFEFF663-ACC1-4B8D-B36E-2252A976F8C0}"/>
              </a:ext>
            </a:extLst>
          </p:cNvPr>
          <p:cNvSpPr>
            <a:spLocks noGrp="1"/>
          </p:cNvSpPr>
          <p:nvPr>
            <p:ph type="dt" sz="half" idx="10"/>
          </p:nvPr>
        </p:nvSpPr>
        <p:spPr/>
        <p:txBody>
          <a:bodyPr/>
          <a:lstStyle/>
          <a:p>
            <a:fld id="{6ABECA4B-0FD0-4B28-A5DE-BC7ACA809B8C}" type="datetime1">
              <a:rPr lang="en-CA" smtClean="0"/>
              <a:t>2024-01-12</a:t>
            </a:fld>
            <a:endParaRPr lang="en-CA" dirty="0"/>
          </a:p>
        </p:txBody>
      </p:sp>
      <p:sp>
        <p:nvSpPr>
          <p:cNvPr id="5" name="Espace réservé du pied de page 4">
            <a:extLst>
              <a:ext uri="{FF2B5EF4-FFF2-40B4-BE49-F238E27FC236}">
                <a16:creationId xmlns:a16="http://schemas.microsoft.com/office/drawing/2014/main" id="{86926771-2E20-4028-95E3-4D36EF0AE46B}"/>
              </a:ext>
            </a:extLst>
          </p:cNvPr>
          <p:cNvSpPr>
            <a:spLocks noGrp="1"/>
          </p:cNvSpPr>
          <p:nvPr>
            <p:ph type="ftr" sz="quarter" idx="11"/>
          </p:nvPr>
        </p:nvSpPr>
        <p:spPr/>
        <p:txBody>
          <a:bodyPr/>
          <a:lstStyle/>
          <a:p>
            <a:endParaRPr lang="fr-CA" dirty="0"/>
          </a:p>
        </p:txBody>
      </p:sp>
      <p:sp>
        <p:nvSpPr>
          <p:cNvPr id="6" name="Espace réservé du numéro de diapositive 5">
            <a:extLst>
              <a:ext uri="{FF2B5EF4-FFF2-40B4-BE49-F238E27FC236}">
                <a16:creationId xmlns:a16="http://schemas.microsoft.com/office/drawing/2014/main" id="{71BCAA16-80D1-4969-A84A-E6646DD7DCAB}"/>
              </a:ext>
            </a:extLst>
          </p:cNvPr>
          <p:cNvSpPr>
            <a:spLocks noGrp="1"/>
          </p:cNvSpPr>
          <p:nvPr>
            <p:ph type="sldNum" sz="quarter" idx="12"/>
          </p:nvPr>
        </p:nvSpPr>
        <p:spPr/>
        <p:txBody>
          <a:bodyPr/>
          <a:lstStyle/>
          <a:p>
            <a:fld id="{18D25734-BAAB-45B8-8828-031302FAFDE5}" type="slidenum">
              <a:rPr lang="en-CA" smtClean="0"/>
              <a:t>‹N°›</a:t>
            </a:fld>
            <a:endParaRPr lang="en-CA" dirty="0"/>
          </a:p>
        </p:txBody>
      </p:sp>
    </p:spTree>
    <p:extLst>
      <p:ext uri="{BB962C8B-B14F-4D97-AF65-F5344CB8AC3E}">
        <p14:creationId xmlns:p14="http://schemas.microsoft.com/office/powerpoint/2010/main" val="1748582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A4B792B-6E82-403C-8341-4894223CFD1F}"/>
              </a:ext>
            </a:extLst>
          </p:cNvPr>
          <p:cNvSpPr>
            <a:spLocks noGrp="1"/>
          </p:cNvSpPr>
          <p:nvPr>
            <p:ph type="title" orient="vert" hasCustomPrompt="1"/>
          </p:nvPr>
        </p:nvSpPr>
        <p:spPr>
          <a:xfrm>
            <a:off x="8724900" y="365125"/>
            <a:ext cx="2628900" cy="5811838"/>
          </a:xfrm>
        </p:spPr>
        <p:txBody>
          <a:bodyPr vert="eaVert"/>
          <a:lstStyle/>
          <a:p>
            <a:r>
              <a:rPr lang="en-CA"/>
              <a:t>Modifiez le style du titre</a:t>
            </a:r>
            <a:endParaRPr lang="en-CA" dirty="0"/>
          </a:p>
        </p:txBody>
      </p:sp>
      <p:sp>
        <p:nvSpPr>
          <p:cNvPr id="3" name="Espace réservé du texte vertical 2">
            <a:extLst>
              <a:ext uri="{FF2B5EF4-FFF2-40B4-BE49-F238E27FC236}">
                <a16:creationId xmlns:a16="http://schemas.microsoft.com/office/drawing/2014/main" id="{2B5C1E9C-1797-414D-B54A-3AE2A294255D}"/>
              </a:ext>
            </a:extLst>
          </p:cNvPr>
          <p:cNvSpPr>
            <a:spLocks noGrp="1"/>
          </p:cNvSpPr>
          <p:nvPr>
            <p:ph type="body" orient="vert" idx="1" hasCustomPrompt="1"/>
          </p:nvPr>
        </p:nvSpPr>
        <p:spPr>
          <a:xfrm>
            <a:off x="838200" y="365125"/>
            <a:ext cx="7734300" cy="5811838"/>
          </a:xfrm>
        </p:spPr>
        <p:txBody>
          <a:bodyPr vert="eaVert"/>
          <a:lstStyle/>
          <a:p>
            <a:pPr lvl="0"/>
            <a:r>
              <a:rPr lang="en-CA"/>
              <a:t>Cliquez pour modifier les styles du texte du masque</a:t>
            </a:r>
          </a:p>
          <a:p>
            <a:pPr lvl="1"/>
            <a:r>
              <a:rPr lang="en-CA"/>
              <a:t>Deuxième niveau</a:t>
            </a:r>
          </a:p>
          <a:p>
            <a:pPr lvl="2"/>
            <a:r>
              <a:rPr lang="en-CA"/>
              <a:t>Troisième niveau</a:t>
            </a:r>
          </a:p>
          <a:p>
            <a:pPr lvl="3"/>
            <a:r>
              <a:rPr lang="en-CA"/>
              <a:t>Quatrième niveau</a:t>
            </a:r>
          </a:p>
          <a:p>
            <a:pPr lvl="4"/>
            <a:r>
              <a:rPr lang="en-CA"/>
              <a:t>Cinquième niveau</a:t>
            </a:r>
            <a:endParaRPr lang="en-CA" dirty="0"/>
          </a:p>
        </p:txBody>
      </p:sp>
      <p:sp>
        <p:nvSpPr>
          <p:cNvPr id="4" name="Espace réservé de la date 3">
            <a:extLst>
              <a:ext uri="{FF2B5EF4-FFF2-40B4-BE49-F238E27FC236}">
                <a16:creationId xmlns:a16="http://schemas.microsoft.com/office/drawing/2014/main" id="{2B2FBB07-0754-480C-BD49-2DDCDCB80085}"/>
              </a:ext>
            </a:extLst>
          </p:cNvPr>
          <p:cNvSpPr>
            <a:spLocks noGrp="1"/>
          </p:cNvSpPr>
          <p:nvPr>
            <p:ph type="dt" sz="half" idx="10"/>
          </p:nvPr>
        </p:nvSpPr>
        <p:spPr/>
        <p:txBody>
          <a:bodyPr/>
          <a:lstStyle/>
          <a:p>
            <a:fld id="{01E4F1D3-B697-4819-9761-D387D20AD4A7}" type="datetime1">
              <a:rPr lang="en-CA" smtClean="0"/>
              <a:t>2024-01-12</a:t>
            </a:fld>
            <a:endParaRPr lang="en-CA" dirty="0"/>
          </a:p>
        </p:txBody>
      </p:sp>
      <p:sp>
        <p:nvSpPr>
          <p:cNvPr id="5" name="Espace réservé du pied de page 4">
            <a:extLst>
              <a:ext uri="{FF2B5EF4-FFF2-40B4-BE49-F238E27FC236}">
                <a16:creationId xmlns:a16="http://schemas.microsoft.com/office/drawing/2014/main" id="{68AB4854-E332-407C-989E-C1C0A801EEEB}"/>
              </a:ext>
            </a:extLst>
          </p:cNvPr>
          <p:cNvSpPr>
            <a:spLocks noGrp="1"/>
          </p:cNvSpPr>
          <p:nvPr>
            <p:ph type="ftr" sz="quarter" idx="11"/>
          </p:nvPr>
        </p:nvSpPr>
        <p:spPr/>
        <p:txBody>
          <a:bodyPr/>
          <a:lstStyle/>
          <a:p>
            <a:endParaRPr lang="fr-CA" dirty="0"/>
          </a:p>
        </p:txBody>
      </p:sp>
      <p:sp>
        <p:nvSpPr>
          <p:cNvPr id="6" name="Espace réservé du numéro de diapositive 5">
            <a:extLst>
              <a:ext uri="{FF2B5EF4-FFF2-40B4-BE49-F238E27FC236}">
                <a16:creationId xmlns:a16="http://schemas.microsoft.com/office/drawing/2014/main" id="{3EFD164C-F407-46A0-86ED-F38E33D57119}"/>
              </a:ext>
            </a:extLst>
          </p:cNvPr>
          <p:cNvSpPr>
            <a:spLocks noGrp="1"/>
          </p:cNvSpPr>
          <p:nvPr>
            <p:ph type="sldNum" sz="quarter" idx="12"/>
          </p:nvPr>
        </p:nvSpPr>
        <p:spPr/>
        <p:txBody>
          <a:bodyPr/>
          <a:lstStyle/>
          <a:p>
            <a:fld id="{18D25734-BAAB-45B8-8828-031302FAFDE5}" type="slidenum">
              <a:rPr lang="en-CA" smtClean="0"/>
              <a:t>‹N°›</a:t>
            </a:fld>
            <a:endParaRPr lang="en-CA" dirty="0"/>
          </a:p>
        </p:txBody>
      </p:sp>
    </p:spTree>
    <p:extLst>
      <p:ext uri="{BB962C8B-B14F-4D97-AF65-F5344CB8AC3E}">
        <p14:creationId xmlns:p14="http://schemas.microsoft.com/office/powerpoint/2010/main" val="3905600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EB4704-4392-4720-8892-D7098E4718B3}"/>
              </a:ext>
            </a:extLst>
          </p:cNvPr>
          <p:cNvSpPr>
            <a:spLocks noGrp="1"/>
          </p:cNvSpPr>
          <p:nvPr>
            <p:ph type="title" hasCustomPrompt="1"/>
          </p:nvPr>
        </p:nvSpPr>
        <p:spPr/>
        <p:txBody>
          <a:bodyPr/>
          <a:lstStyle/>
          <a:p>
            <a:r>
              <a:rPr lang="en-CA"/>
              <a:t>Modifiez le style du titre</a:t>
            </a:r>
            <a:endParaRPr lang="en-CA" dirty="0"/>
          </a:p>
        </p:txBody>
      </p:sp>
      <p:sp>
        <p:nvSpPr>
          <p:cNvPr id="3" name="Espace réservé du contenu 2">
            <a:extLst>
              <a:ext uri="{FF2B5EF4-FFF2-40B4-BE49-F238E27FC236}">
                <a16:creationId xmlns:a16="http://schemas.microsoft.com/office/drawing/2014/main" id="{A43BFD4D-824D-455F-8015-709F238CDEF4}"/>
              </a:ext>
            </a:extLst>
          </p:cNvPr>
          <p:cNvSpPr>
            <a:spLocks noGrp="1"/>
          </p:cNvSpPr>
          <p:nvPr>
            <p:ph idx="1" hasCustomPrompt="1"/>
          </p:nvPr>
        </p:nvSpPr>
        <p:spPr/>
        <p:txBody>
          <a:bodyPr/>
          <a:lstStyle/>
          <a:p>
            <a:pPr lvl="0"/>
            <a:r>
              <a:rPr lang="en-CA"/>
              <a:t>Cliquez pour modifier les styles du texte du masque</a:t>
            </a:r>
          </a:p>
          <a:p>
            <a:pPr lvl="1"/>
            <a:r>
              <a:rPr lang="en-CA"/>
              <a:t>Deuxième niveau</a:t>
            </a:r>
          </a:p>
          <a:p>
            <a:pPr lvl="2"/>
            <a:r>
              <a:rPr lang="en-CA"/>
              <a:t>Troisième niveau</a:t>
            </a:r>
          </a:p>
          <a:p>
            <a:pPr lvl="3"/>
            <a:r>
              <a:rPr lang="en-CA"/>
              <a:t>Quatrième niveau</a:t>
            </a:r>
          </a:p>
          <a:p>
            <a:pPr lvl="4"/>
            <a:r>
              <a:rPr lang="en-CA"/>
              <a:t>Cinquième niveau</a:t>
            </a:r>
            <a:endParaRPr lang="en-CA" dirty="0"/>
          </a:p>
        </p:txBody>
      </p:sp>
      <p:sp>
        <p:nvSpPr>
          <p:cNvPr id="4" name="Espace réservé de la date 3">
            <a:extLst>
              <a:ext uri="{FF2B5EF4-FFF2-40B4-BE49-F238E27FC236}">
                <a16:creationId xmlns:a16="http://schemas.microsoft.com/office/drawing/2014/main" id="{718D680D-B7B2-4EEF-BE90-949100E5234B}"/>
              </a:ext>
            </a:extLst>
          </p:cNvPr>
          <p:cNvSpPr>
            <a:spLocks noGrp="1"/>
          </p:cNvSpPr>
          <p:nvPr>
            <p:ph type="dt" sz="half" idx="10"/>
          </p:nvPr>
        </p:nvSpPr>
        <p:spPr/>
        <p:txBody>
          <a:bodyPr/>
          <a:lstStyle/>
          <a:p>
            <a:fld id="{3D62DF9A-8D71-4ECA-9601-466B7716A909}" type="datetime1">
              <a:rPr lang="en-CA" smtClean="0"/>
              <a:t>2024-01-12</a:t>
            </a:fld>
            <a:endParaRPr lang="en-CA" dirty="0"/>
          </a:p>
        </p:txBody>
      </p:sp>
      <p:sp>
        <p:nvSpPr>
          <p:cNvPr id="5" name="Espace réservé du pied de page 4">
            <a:extLst>
              <a:ext uri="{FF2B5EF4-FFF2-40B4-BE49-F238E27FC236}">
                <a16:creationId xmlns:a16="http://schemas.microsoft.com/office/drawing/2014/main" id="{93776F49-219A-4361-93E2-1FD90246EFF7}"/>
              </a:ext>
            </a:extLst>
          </p:cNvPr>
          <p:cNvSpPr>
            <a:spLocks noGrp="1"/>
          </p:cNvSpPr>
          <p:nvPr>
            <p:ph type="ftr" sz="quarter" idx="11"/>
          </p:nvPr>
        </p:nvSpPr>
        <p:spPr/>
        <p:txBody>
          <a:bodyPr/>
          <a:lstStyle/>
          <a:p>
            <a:endParaRPr lang="fr-CA" dirty="0"/>
          </a:p>
        </p:txBody>
      </p:sp>
      <p:sp>
        <p:nvSpPr>
          <p:cNvPr id="6" name="Espace réservé du numéro de diapositive 5">
            <a:extLst>
              <a:ext uri="{FF2B5EF4-FFF2-40B4-BE49-F238E27FC236}">
                <a16:creationId xmlns:a16="http://schemas.microsoft.com/office/drawing/2014/main" id="{58FCF200-9EAB-49ED-89A5-762688ED5B20}"/>
              </a:ext>
            </a:extLst>
          </p:cNvPr>
          <p:cNvSpPr>
            <a:spLocks noGrp="1"/>
          </p:cNvSpPr>
          <p:nvPr>
            <p:ph type="sldNum" sz="quarter" idx="12"/>
          </p:nvPr>
        </p:nvSpPr>
        <p:spPr/>
        <p:txBody>
          <a:bodyPr/>
          <a:lstStyle/>
          <a:p>
            <a:fld id="{18D25734-BAAB-45B8-8828-031302FAFDE5}" type="slidenum">
              <a:rPr lang="en-CA" smtClean="0"/>
              <a:t>‹N°›</a:t>
            </a:fld>
            <a:endParaRPr lang="en-CA" dirty="0"/>
          </a:p>
        </p:txBody>
      </p:sp>
    </p:spTree>
    <p:extLst>
      <p:ext uri="{BB962C8B-B14F-4D97-AF65-F5344CB8AC3E}">
        <p14:creationId xmlns:p14="http://schemas.microsoft.com/office/powerpoint/2010/main" val="861304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26960A-8C9F-4883-8DF6-E9A732893EBB}"/>
              </a:ext>
            </a:extLst>
          </p:cNvPr>
          <p:cNvSpPr>
            <a:spLocks noGrp="1"/>
          </p:cNvSpPr>
          <p:nvPr>
            <p:ph type="title" hasCustomPrompt="1"/>
          </p:nvPr>
        </p:nvSpPr>
        <p:spPr>
          <a:xfrm>
            <a:off x="831850" y="1709738"/>
            <a:ext cx="10515600" cy="2852737"/>
          </a:xfrm>
        </p:spPr>
        <p:txBody>
          <a:bodyPr anchor="b"/>
          <a:lstStyle>
            <a:lvl1pPr>
              <a:defRPr sz="6000"/>
            </a:lvl1pPr>
          </a:lstStyle>
          <a:p>
            <a:r>
              <a:rPr lang="en-CA"/>
              <a:t>Modifiez le style du titre</a:t>
            </a:r>
            <a:endParaRPr lang="en-CA" dirty="0"/>
          </a:p>
        </p:txBody>
      </p:sp>
      <p:sp>
        <p:nvSpPr>
          <p:cNvPr id="3" name="Espace réservé du texte 2">
            <a:extLst>
              <a:ext uri="{FF2B5EF4-FFF2-40B4-BE49-F238E27FC236}">
                <a16:creationId xmlns:a16="http://schemas.microsoft.com/office/drawing/2014/main" id="{CEEBCA81-02B6-46A5-A6D1-FBB3C4D8EE3D}"/>
              </a:ext>
            </a:extLst>
          </p:cNvPr>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CA"/>
              <a:t>Cliquez pour modifier les styles du texte du masque</a:t>
            </a:r>
            <a:endParaRPr lang="en-CA" dirty="0"/>
          </a:p>
        </p:txBody>
      </p:sp>
      <p:sp>
        <p:nvSpPr>
          <p:cNvPr id="4" name="Espace réservé de la date 3">
            <a:extLst>
              <a:ext uri="{FF2B5EF4-FFF2-40B4-BE49-F238E27FC236}">
                <a16:creationId xmlns:a16="http://schemas.microsoft.com/office/drawing/2014/main" id="{6AC9CE6D-8720-412E-A5B9-DA3362703CE8}"/>
              </a:ext>
            </a:extLst>
          </p:cNvPr>
          <p:cNvSpPr>
            <a:spLocks noGrp="1"/>
          </p:cNvSpPr>
          <p:nvPr>
            <p:ph type="dt" sz="half" idx="10"/>
          </p:nvPr>
        </p:nvSpPr>
        <p:spPr/>
        <p:txBody>
          <a:bodyPr/>
          <a:lstStyle/>
          <a:p>
            <a:fld id="{F15C4EAA-7C57-4161-B223-6E0F9C511733}" type="datetime1">
              <a:rPr lang="en-CA" smtClean="0"/>
              <a:t>2024-01-12</a:t>
            </a:fld>
            <a:endParaRPr lang="en-CA" dirty="0"/>
          </a:p>
        </p:txBody>
      </p:sp>
      <p:sp>
        <p:nvSpPr>
          <p:cNvPr id="5" name="Espace réservé du pied de page 4">
            <a:extLst>
              <a:ext uri="{FF2B5EF4-FFF2-40B4-BE49-F238E27FC236}">
                <a16:creationId xmlns:a16="http://schemas.microsoft.com/office/drawing/2014/main" id="{E633ACFA-02D4-4D7C-8428-BC44D8F322D1}"/>
              </a:ext>
            </a:extLst>
          </p:cNvPr>
          <p:cNvSpPr>
            <a:spLocks noGrp="1"/>
          </p:cNvSpPr>
          <p:nvPr>
            <p:ph type="ftr" sz="quarter" idx="11"/>
          </p:nvPr>
        </p:nvSpPr>
        <p:spPr/>
        <p:txBody>
          <a:bodyPr/>
          <a:lstStyle/>
          <a:p>
            <a:endParaRPr lang="fr-CA" dirty="0"/>
          </a:p>
        </p:txBody>
      </p:sp>
      <p:sp>
        <p:nvSpPr>
          <p:cNvPr id="6" name="Espace réservé du numéro de diapositive 5">
            <a:extLst>
              <a:ext uri="{FF2B5EF4-FFF2-40B4-BE49-F238E27FC236}">
                <a16:creationId xmlns:a16="http://schemas.microsoft.com/office/drawing/2014/main" id="{2084920B-4396-4C32-8082-FD8EB927D153}"/>
              </a:ext>
            </a:extLst>
          </p:cNvPr>
          <p:cNvSpPr>
            <a:spLocks noGrp="1"/>
          </p:cNvSpPr>
          <p:nvPr>
            <p:ph type="sldNum" sz="quarter" idx="12"/>
          </p:nvPr>
        </p:nvSpPr>
        <p:spPr/>
        <p:txBody>
          <a:bodyPr/>
          <a:lstStyle/>
          <a:p>
            <a:fld id="{18D25734-BAAB-45B8-8828-031302FAFDE5}" type="slidenum">
              <a:rPr lang="en-CA" smtClean="0"/>
              <a:t>‹N°›</a:t>
            </a:fld>
            <a:endParaRPr lang="en-CA" dirty="0"/>
          </a:p>
        </p:txBody>
      </p:sp>
    </p:spTree>
    <p:extLst>
      <p:ext uri="{BB962C8B-B14F-4D97-AF65-F5344CB8AC3E}">
        <p14:creationId xmlns:p14="http://schemas.microsoft.com/office/powerpoint/2010/main" val="3635736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A1322C-1FBC-475D-A89C-FF9C0C2A6AA1}"/>
              </a:ext>
            </a:extLst>
          </p:cNvPr>
          <p:cNvSpPr>
            <a:spLocks noGrp="1"/>
          </p:cNvSpPr>
          <p:nvPr>
            <p:ph type="title" hasCustomPrompt="1"/>
          </p:nvPr>
        </p:nvSpPr>
        <p:spPr/>
        <p:txBody>
          <a:bodyPr/>
          <a:lstStyle/>
          <a:p>
            <a:r>
              <a:rPr lang="en-CA"/>
              <a:t>Modifiez le style du titre</a:t>
            </a:r>
            <a:endParaRPr lang="en-CA" dirty="0"/>
          </a:p>
        </p:txBody>
      </p:sp>
      <p:sp>
        <p:nvSpPr>
          <p:cNvPr id="3" name="Espace réservé du contenu 2">
            <a:extLst>
              <a:ext uri="{FF2B5EF4-FFF2-40B4-BE49-F238E27FC236}">
                <a16:creationId xmlns:a16="http://schemas.microsoft.com/office/drawing/2014/main" id="{59A7C364-6EC4-4108-ABFB-E3328AC175D3}"/>
              </a:ext>
            </a:extLst>
          </p:cNvPr>
          <p:cNvSpPr>
            <a:spLocks noGrp="1"/>
          </p:cNvSpPr>
          <p:nvPr>
            <p:ph sz="half" idx="1" hasCustomPrompt="1"/>
          </p:nvPr>
        </p:nvSpPr>
        <p:spPr>
          <a:xfrm>
            <a:off x="838200" y="1825625"/>
            <a:ext cx="5181600" cy="4351338"/>
          </a:xfrm>
        </p:spPr>
        <p:txBody>
          <a:bodyPr/>
          <a:lstStyle/>
          <a:p>
            <a:pPr lvl="0"/>
            <a:r>
              <a:rPr lang="en-CA"/>
              <a:t>Cliquez pour modifier les styles du texte du masque</a:t>
            </a:r>
          </a:p>
          <a:p>
            <a:pPr lvl="1"/>
            <a:r>
              <a:rPr lang="en-CA"/>
              <a:t>Deuxième niveau</a:t>
            </a:r>
          </a:p>
          <a:p>
            <a:pPr lvl="2"/>
            <a:r>
              <a:rPr lang="en-CA"/>
              <a:t>Troisième niveau</a:t>
            </a:r>
          </a:p>
          <a:p>
            <a:pPr lvl="3"/>
            <a:r>
              <a:rPr lang="en-CA"/>
              <a:t>Quatrième niveau</a:t>
            </a:r>
          </a:p>
          <a:p>
            <a:pPr lvl="4"/>
            <a:r>
              <a:rPr lang="en-CA"/>
              <a:t>Cinquième niveau</a:t>
            </a:r>
            <a:endParaRPr lang="en-CA" dirty="0"/>
          </a:p>
        </p:txBody>
      </p:sp>
      <p:sp>
        <p:nvSpPr>
          <p:cNvPr id="4" name="Espace réservé du contenu 3">
            <a:extLst>
              <a:ext uri="{FF2B5EF4-FFF2-40B4-BE49-F238E27FC236}">
                <a16:creationId xmlns:a16="http://schemas.microsoft.com/office/drawing/2014/main" id="{4F76C424-2224-4216-AC2D-237BFB84E00A}"/>
              </a:ext>
            </a:extLst>
          </p:cNvPr>
          <p:cNvSpPr>
            <a:spLocks noGrp="1"/>
          </p:cNvSpPr>
          <p:nvPr>
            <p:ph sz="half" idx="2" hasCustomPrompt="1"/>
          </p:nvPr>
        </p:nvSpPr>
        <p:spPr>
          <a:xfrm>
            <a:off x="6172200" y="1825625"/>
            <a:ext cx="5181600" cy="4351338"/>
          </a:xfrm>
        </p:spPr>
        <p:txBody>
          <a:bodyPr/>
          <a:lstStyle/>
          <a:p>
            <a:pPr lvl="0"/>
            <a:r>
              <a:rPr lang="en-CA"/>
              <a:t>Cliquez pour modifier les styles du texte du masque</a:t>
            </a:r>
          </a:p>
          <a:p>
            <a:pPr lvl="1"/>
            <a:r>
              <a:rPr lang="en-CA"/>
              <a:t>Deuxième niveau</a:t>
            </a:r>
          </a:p>
          <a:p>
            <a:pPr lvl="2"/>
            <a:r>
              <a:rPr lang="en-CA"/>
              <a:t>Troisième niveau</a:t>
            </a:r>
          </a:p>
          <a:p>
            <a:pPr lvl="3"/>
            <a:r>
              <a:rPr lang="en-CA"/>
              <a:t>Quatrième niveau</a:t>
            </a:r>
          </a:p>
          <a:p>
            <a:pPr lvl="4"/>
            <a:r>
              <a:rPr lang="en-CA"/>
              <a:t>Cinquième niveau</a:t>
            </a:r>
            <a:endParaRPr lang="en-CA" dirty="0"/>
          </a:p>
        </p:txBody>
      </p:sp>
      <p:sp>
        <p:nvSpPr>
          <p:cNvPr id="5" name="Espace réservé de la date 4">
            <a:extLst>
              <a:ext uri="{FF2B5EF4-FFF2-40B4-BE49-F238E27FC236}">
                <a16:creationId xmlns:a16="http://schemas.microsoft.com/office/drawing/2014/main" id="{6DD6D6B7-AEF1-4172-A134-FE0A2C5A6F11}"/>
              </a:ext>
            </a:extLst>
          </p:cNvPr>
          <p:cNvSpPr>
            <a:spLocks noGrp="1"/>
          </p:cNvSpPr>
          <p:nvPr>
            <p:ph type="dt" sz="half" idx="10"/>
          </p:nvPr>
        </p:nvSpPr>
        <p:spPr/>
        <p:txBody>
          <a:bodyPr/>
          <a:lstStyle/>
          <a:p>
            <a:fld id="{C913E768-45F2-4022-A140-65A0B14EACF2}" type="datetime1">
              <a:rPr lang="en-CA" smtClean="0"/>
              <a:t>2024-01-12</a:t>
            </a:fld>
            <a:endParaRPr lang="en-CA" dirty="0"/>
          </a:p>
        </p:txBody>
      </p:sp>
      <p:sp>
        <p:nvSpPr>
          <p:cNvPr id="6" name="Espace réservé du pied de page 5">
            <a:extLst>
              <a:ext uri="{FF2B5EF4-FFF2-40B4-BE49-F238E27FC236}">
                <a16:creationId xmlns:a16="http://schemas.microsoft.com/office/drawing/2014/main" id="{5E389495-C66F-4279-A363-2EC940C632CA}"/>
              </a:ext>
            </a:extLst>
          </p:cNvPr>
          <p:cNvSpPr>
            <a:spLocks noGrp="1"/>
          </p:cNvSpPr>
          <p:nvPr>
            <p:ph type="ftr" sz="quarter" idx="11"/>
          </p:nvPr>
        </p:nvSpPr>
        <p:spPr/>
        <p:txBody>
          <a:bodyPr/>
          <a:lstStyle/>
          <a:p>
            <a:endParaRPr lang="fr-CA" dirty="0"/>
          </a:p>
        </p:txBody>
      </p:sp>
      <p:sp>
        <p:nvSpPr>
          <p:cNvPr id="7" name="Espace réservé du numéro de diapositive 6">
            <a:extLst>
              <a:ext uri="{FF2B5EF4-FFF2-40B4-BE49-F238E27FC236}">
                <a16:creationId xmlns:a16="http://schemas.microsoft.com/office/drawing/2014/main" id="{DCF30720-9FD4-4FDC-8538-CD8994E10DA8}"/>
              </a:ext>
            </a:extLst>
          </p:cNvPr>
          <p:cNvSpPr>
            <a:spLocks noGrp="1"/>
          </p:cNvSpPr>
          <p:nvPr>
            <p:ph type="sldNum" sz="quarter" idx="12"/>
          </p:nvPr>
        </p:nvSpPr>
        <p:spPr/>
        <p:txBody>
          <a:bodyPr/>
          <a:lstStyle/>
          <a:p>
            <a:fld id="{18D25734-BAAB-45B8-8828-031302FAFDE5}" type="slidenum">
              <a:rPr lang="en-CA" smtClean="0"/>
              <a:t>‹N°›</a:t>
            </a:fld>
            <a:endParaRPr lang="en-CA" dirty="0"/>
          </a:p>
        </p:txBody>
      </p:sp>
    </p:spTree>
    <p:extLst>
      <p:ext uri="{BB962C8B-B14F-4D97-AF65-F5344CB8AC3E}">
        <p14:creationId xmlns:p14="http://schemas.microsoft.com/office/powerpoint/2010/main" val="3325935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D8291E-01EB-4089-9620-BEDCBD548A91}"/>
              </a:ext>
            </a:extLst>
          </p:cNvPr>
          <p:cNvSpPr>
            <a:spLocks noGrp="1"/>
          </p:cNvSpPr>
          <p:nvPr>
            <p:ph type="title" hasCustomPrompt="1"/>
          </p:nvPr>
        </p:nvSpPr>
        <p:spPr>
          <a:xfrm>
            <a:off x="839788" y="365125"/>
            <a:ext cx="10515600" cy="1325563"/>
          </a:xfrm>
        </p:spPr>
        <p:txBody>
          <a:bodyPr/>
          <a:lstStyle/>
          <a:p>
            <a:r>
              <a:rPr lang="en-CA"/>
              <a:t>Modifiez le style du titre</a:t>
            </a:r>
            <a:endParaRPr lang="en-CA" dirty="0"/>
          </a:p>
        </p:txBody>
      </p:sp>
      <p:sp>
        <p:nvSpPr>
          <p:cNvPr id="3" name="Espace réservé du texte 2">
            <a:extLst>
              <a:ext uri="{FF2B5EF4-FFF2-40B4-BE49-F238E27FC236}">
                <a16:creationId xmlns:a16="http://schemas.microsoft.com/office/drawing/2014/main" id="{0088E870-9031-45BA-B69F-D3C683FDD97A}"/>
              </a:ext>
            </a:extLst>
          </p:cNvPr>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Cliquez pour modifier les styles du texte du masque</a:t>
            </a:r>
            <a:endParaRPr lang="en-CA" dirty="0"/>
          </a:p>
        </p:txBody>
      </p:sp>
      <p:sp>
        <p:nvSpPr>
          <p:cNvPr id="4" name="Espace réservé du contenu 3">
            <a:extLst>
              <a:ext uri="{FF2B5EF4-FFF2-40B4-BE49-F238E27FC236}">
                <a16:creationId xmlns:a16="http://schemas.microsoft.com/office/drawing/2014/main" id="{A74E09DC-2AA2-4591-8CB4-E7D1E8F0710B}"/>
              </a:ext>
            </a:extLst>
          </p:cNvPr>
          <p:cNvSpPr>
            <a:spLocks noGrp="1"/>
          </p:cNvSpPr>
          <p:nvPr>
            <p:ph sz="half" idx="2" hasCustomPrompt="1"/>
          </p:nvPr>
        </p:nvSpPr>
        <p:spPr>
          <a:xfrm>
            <a:off x="839788" y="2505075"/>
            <a:ext cx="5157787" cy="3684588"/>
          </a:xfrm>
        </p:spPr>
        <p:txBody>
          <a:bodyPr/>
          <a:lstStyle/>
          <a:p>
            <a:pPr lvl="0"/>
            <a:r>
              <a:rPr lang="en-CA"/>
              <a:t>Cliquez pour modifier les styles du texte du masque</a:t>
            </a:r>
          </a:p>
          <a:p>
            <a:pPr lvl="1"/>
            <a:r>
              <a:rPr lang="en-CA"/>
              <a:t>Deuxième niveau</a:t>
            </a:r>
          </a:p>
          <a:p>
            <a:pPr lvl="2"/>
            <a:r>
              <a:rPr lang="en-CA"/>
              <a:t>Troisième niveau</a:t>
            </a:r>
          </a:p>
          <a:p>
            <a:pPr lvl="3"/>
            <a:r>
              <a:rPr lang="en-CA"/>
              <a:t>Quatrième niveau</a:t>
            </a:r>
          </a:p>
          <a:p>
            <a:pPr lvl="4"/>
            <a:r>
              <a:rPr lang="en-CA"/>
              <a:t>Cinquième niveau</a:t>
            </a:r>
            <a:endParaRPr lang="en-CA" dirty="0"/>
          </a:p>
        </p:txBody>
      </p:sp>
      <p:sp>
        <p:nvSpPr>
          <p:cNvPr id="5" name="Espace réservé du texte 4">
            <a:extLst>
              <a:ext uri="{FF2B5EF4-FFF2-40B4-BE49-F238E27FC236}">
                <a16:creationId xmlns:a16="http://schemas.microsoft.com/office/drawing/2014/main" id="{6DE60672-64C9-4B31-9C76-277E852678E1}"/>
              </a:ext>
            </a:extLst>
          </p:cNvPr>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Cliquez pour modifier les styles du texte du masque</a:t>
            </a:r>
            <a:endParaRPr lang="en-CA" dirty="0"/>
          </a:p>
        </p:txBody>
      </p:sp>
      <p:sp>
        <p:nvSpPr>
          <p:cNvPr id="6" name="Espace réservé du contenu 5">
            <a:extLst>
              <a:ext uri="{FF2B5EF4-FFF2-40B4-BE49-F238E27FC236}">
                <a16:creationId xmlns:a16="http://schemas.microsoft.com/office/drawing/2014/main" id="{7A42ED39-590B-4537-8E18-E9B2F347E3F6}"/>
              </a:ext>
            </a:extLst>
          </p:cNvPr>
          <p:cNvSpPr>
            <a:spLocks noGrp="1"/>
          </p:cNvSpPr>
          <p:nvPr>
            <p:ph sz="quarter" idx="4" hasCustomPrompt="1"/>
          </p:nvPr>
        </p:nvSpPr>
        <p:spPr>
          <a:xfrm>
            <a:off x="6172200" y="2505075"/>
            <a:ext cx="5183188" cy="3684588"/>
          </a:xfrm>
        </p:spPr>
        <p:txBody>
          <a:bodyPr/>
          <a:lstStyle/>
          <a:p>
            <a:pPr lvl="0"/>
            <a:r>
              <a:rPr lang="en-CA"/>
              <a:t>Cliquez pour modifier les styles du texte du masque</a:t>
            </a:r>
          </a:p>
          <a:p>
            <a:pPr lvl="1"/>
            <a:r>
              <a:rPr lang="en-CA"/>
              <a:t>Deuxième niveau</a:t>
            </a:r>
          </a:p>
          <a:p>
            <a:pPr lvl="2"/>
            <a:r>
              <a:rPr lang="en-CA"/>
              <a:t>Troisième niveau</a:t>
            </a:r>
          </a:p>
          <a:p>
            <a:pPr lvl="3"/>
            <a:r>
              <a:rPr lang="en-CA"/>
              <a:t>Quatrième niveau</a:t>
            </a:r>
          </a:p>
          <a:p>
            <a:pPr lvl="4"/>
            <a:r>
              <a:rPr lang="en-CA"/>
              <a:t>Cinquième niveau</a:t>
            </a:r>
            <a:endParaRPr lang="en-CA" dirty="0"/>
          </a:p>
        </p:txBody>
      </p:sp>
      <p:sp>
        <p:nvSpPr>
          <p:cNvPr id="7" name="Espace réservé de la date 6">
            <a:extLst>
              <a:ext uri="{FF2B5EF4-FFF2-40B4-BE49-F238E27FC236}">
                <a16:creationId xmlns:a16="http://schemas.microsoft.com/office/drawing/2014/main" id="{A7142774-2CAB-496A-9607-46696748B6B2}"/>
              </a:ext>
            </a:extLst>
          </p:cNvPr>
          <p:cNvSpPr>
            <a:spLocks noGrp="1"/>
          </p:cNvSpPr>
          <p:nvPr>
            <p:ph type="dt" sz="half" idx="10"/>
          </p:nvPr>
        </p:nvSpPr>
        <p:spPr/>
        <p:txBody>
          <a:bodyPr/>
          <a:lstStyle/>
          <a:p>
            <a:fld id="{7EEEADF3-041D-4A2B-972D-66E1E1F201F4}" type="datetime1">
              <a:rPr lang="en-CA" smtClean="0"/>
              <a:t>2024-01-12</a:t>
            </a:fld>
            <a:endParaRPr lang="en-CA" dirty="0"/>
          </a:p>
        </p:txBody>
      </p:sp>
      <p:sp>
        <p:nvSpPr>
          <p:cNvPr id="8" name="Espace réservé du pied de page 7">
            <a:extLst>
              <a:ext uri="{FF2B5EF4-FFF2-40B4-BE49-F238E27FC236}">
                <a16:creationId xmlns:a16="http://schemas.microsoft.com/office/drawing/2014/main" id="{B17EE114-180A-4DA4-B70F-51D887B50FB4}"/>
              </a:ext>
            </a:extLst>
          </p:cNvPr>
          <p:cNvSpPr>
            <a:spLocks noGrp="1"/>
          </p:cNvSpPr>
          <p:nvPr>
            <p:ph type="ftr" sz="quarter" idx="11"/>
          </p:nvPr>
        </p:nvSpPr>
        <p:spPr/>
        <p:txBody>
          <a:bodyPr/>
          <a:lstStyle/>
          <a:p>
            <a:endParaRPr lang="fr-CA" dirty="0"/>
          </a:p>
        </p:txBody>
      </p:sp>
      <p:sp>
        <p:nvSpPr>
          <p:cNvPr id="9" name="Espace réservé du numéro de diapositive 8">
            <a:extLst>
              <a:ext uri="{FF2B5EF4-FFF2-40B4-BE49-F238E27FC236}">
                <a16:creationId xmlns:a16="http://schemas.microsoft.com/office/drawing/2014/main" id="{818EEE02-25FE-424C-9BF6-9C08D4EE93B6}"/>
              </a:ext>
            </a:extLst>
          </p:cNvPr>
          <p:cNvSpPr>
            <a:spLocks noGrp="1"/>
          </p:cNvSpPr>
          <p:nvPr>
            <p:ph type="sldNum" sz="quarter" idx="12"/>
          </p:nvPr>
        </p:nvSpPr>
        <p:spPr/>
        <p:txBody>
          <a:bodyPr/>
          <a:lstStyle/>
          <a:p>
            <a:fld id="{18D25734-BAAB-45B8-8828-031302FAFDE5}" type="slidenum">
              <a:rPr lang="en-CA" smtClean="0"/>
              <a:t>‹N°›</a:t>
            </a:fld>
            <a:endParaRPr lang="en-CA" dirty="0"/>
          </a:p>
        </p:txBody>
      </p:sp>
    </p:spTree>
    <p:extLst>
      <p:ext uri="{BB962C8B-B14F-4D97-AF65-F5344CB8AC3E}">
        <p14:creationId xmlns:p14="http://schemas.microsoft.com/office/powerpoint/2010/main" val="4284162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17BE30-B681-4691-8974-CD68F10D8276}"/>
              </a:ext>
            </a:extLst>
          </p:cNvPr>
          <p:cNvSpPr>
            <a:spLocks noGrp="1"/>
          </p:cNvSpPr>
          <p:nvPr>
            <p:ph type="title" hasCustomPrompt="1"/>
          </p:nvPr>
        </p:nvSpPr>
        <p:spPr/>
        <p:txBody>
          <a:bodyPr/>
          <a:lstStyle/>
          <a:p>
            <a:r>
              <a:rPr lang="en-CA"/>
              <a:t>Modifiez le style du titre</a:t>
            </a:r>
            <a:endParaRPr lang="en-CA" dirty="0"/>
          </a:p>
        </p:txBody>
      </p:sp>
      <p:sp>
        <p:nvSpPr>
          <p:cNvPr id="3" name="Espace réservé de la date 2">
            <a:extLst>
              <a:ext uri="{FF2B5EF4-FFF2-40B4-BE49-F238E27FC236}">
                <a16:creationId xmlns:a16="http://schemas.microsoft.com/office/drawing/2014/main" id="{4736FF33-A682-4B36-AE06-71806DD84988}"/>
              </a:ext>
            </a:extLst>
          </p:cNvPr>
          <p:cNvSpPr>
            <a:spLocks noGrp="1"/>
          </p:cNvSpPr>
          <p:nvPr>
            <p:ph type="dt" sz="half" idx="10"/>
          </p:nvPr>
        </p:nvSpPr>
        <p:spPr/>
        <p:txBody>
          <a:bodyPr/>
          <a:lstStyle/>
          <a:p>
            <a:fld id="{F4F27FCE-2935-49CF-914C-88C9E039C62D}" type="datetime1">
              <a:rPr lang="en-CA" smtClean="0"/>
              <a:t>2024-01-12</a:t>
            </a:fld>
            <a:endParaRPr lang="en-CA" dirty="0"/>
          </a:p>
        </p:txBody>
      </p:sp>
      <p:sp>
        <p:nvSpPr>
          <p:cNvPr id="4" name="Espace réservé du pied de page 3">
            <a:extLst>
              <a:ext uri="{FF2B5EF4-FFF2-40B4-BE49-F238E27FC236}">
                <a16:creationId xmlns:a16="http://schemas.microsoft.com/office/drawing/2014/main" id="{5C00752A-5AE8-48D0-AFDE-243205F2DC3E}"/>
              </a:ext>
            </a:extLst>
          </p:cNvPr>
          <p:cNvSpPr>
            <a:spLocks noGrp="1"/>
          </p:cNvSpPr>
          <p:nvPr>
            <p:ph type="ftr" sz="quarter" idx="11"/>
          </p:nvPr>
        </p:nvSpPr>
        <p:spPr/>
        <p:txBody>
          <a:bodyPr/>
          <a:lstStyle/>
          <a:p>
            <a:endParaRPr lang="fr-CA" dirty="0"/>
          </a:p>
        </p:txBody>
      </p:sp>
      <p:sp>
        <p:nvSpPr>
          <p:cNvPr id="5" name="Espace réservé du numéro de diapositive 4">
            <a:extLst>
              <a:ext uri="{FF2B5EF4-FFF2-40B4-BE49-F238E27FC236}">
                <a16:creationId xmlns:a16="http://schemas.microsoft.com/office/drawing/2014/main" id="{C49DF064-A190-45E3-9772-0EC4CE17E006}"/>
              </a:ext>
            </a:extLst>
          </p:cNvPr>
          <p:cNvSpPr>
            <a:spLocks noGrp="1"/>
          </p:cNvSpPr>
          <p:nvPr>
            <p:ph type="sldNum" sz="quarter" idx="12"/>
          </p:nvPr>
        </p:nvSpPr>
        <p:spPr/>
        <p:txBody>
          <a:bodyPr/>
          <a:lstStyle/>
          <a:p>
            <a:fld id="{18D25734-BAAB-45B8-8828-031302FAFDE5}" type="slidenum">
              <a:rPr lang="en-CA" smtClean="0"/>
              <a:t>‹N°›</a:t>
            </a:fld>
            <a:endParaRPr lang="en-CA" dirty="0"/>
          </a:p>
        </p:txBody>
      </p:sp>
    </p:spTree>
    <p:extLst>
      <p:ext uri="{BB962C8B-B14F-4D97-AF65-F5344CB8AC3E}">
        <p14:creationId xmlns:p14="http://schemas.microsoft.com/office/powerpoint/2010/main" val="378872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B066427-A682-47C8-A31E-EEBEB195D60F}"/>
              </a:ext>
            </a:extLst>
          </p:cNvPr>
          <p:cNvSpPr>
            <a:spLocks noGrp="1"/>
          </p:cNvSpPr>
          <p:nvPr>
            <p:ph type="dt" sz="half" idx="10"/>
          </p:nvPr>
        </p:nvSpPr>
        <p:spPr/>
        <p:txBody>
          <a:bodyPr/>
          <a:lstStyle/>
          <a:p>
            <a:fld id="{B98D580B-B92D-477D-89BF-53A1278D7F36}" type="datetime1">
              <a:rPr lang="en-CA" smtClean="0"/>
              <a:t>2024-01-12</a:t>
            </a:fld>
            <a:endParaRPr lang="en-CA" dirty="0"/>
          </a:p>
        </p:txBody>
      </p:sp>
      <p:sp>
        <p:nvSpPr>
          <p:cNvPr id="3" name="Espace réservé du pied de page 2">
            <a:extLst>
              <a:ext uri="{FF2B5EF4-FFF2-40B4-BE49-F238E27FC236}">
                <a16:creationId xmlns:a16="http://schemas.microsoft.com/office/drawing/2014/main" id="{3F9E429B-CD67-420C-85FF-C3E3A01A1D42}"/>
              </a:ext>
            </a:extLst>
          </p:cNvPr>
          <p:cNvSpPr>
            <a:spLocks noGrp="1"/>
          </p:cNvSpPr>
          <p:nvPr>
            <p:ph type="ftr" sz="quarter" idx="11"/>
          </p:nvPr>
        </p:nvSpPr>
        <p:spPr/>
        <p:txBody>
          <a:bodyPr/>
          <a:lstStyle/>
          <a:p>
            <a:endParaRPr lang="fr-CA" dirty="0"/>
          </a:p>
        </p:txBody>
      </p:sp>
      <p:sp>
        <p:nvSpPr>
          <p:cNvPr id="4" name="Espace réservé du numéro de diapositive 3">
            <a:extLst>
              <a:ext uri="{FF2B5EF4-FFF2-40B4-BE49-F238E27FC236}">
                <a16:creationId xmlns:a16="http://schemas.microsoft.com/office/drawing/2014/main" id="{6D1819B6-2269-4134-854A-A50CAB2C8F8B}"/>
              </a:ext>
            </a:extLst>
          </p:cNvPr>
          <p:cNvSpPr>
            <a:spLocks noGrp="1"/>
          </p:cNvSpPr>
          <p:nvPr>
            <p:ph type="sldNum" sz="quarter" idx="12"/>
          </p:nvPr>
        </p:nvSpPr>
        <p:spPr/>
        <p:txBody>
          <a:bodyPr/>
          <a:lstStyle/>
          <a:p>
            <a:fld id="{18D25734-BAAB-45B8-8828-031302FAFDE5}" type="slidenum">
              <a:rPr lang="en-CA" smtClean="0"/>
              <a:t>‹N°›</a:t>
            </a:fld>
            <a:endParaRPr lang="en-CA" dirty="0"/>
          </a:p>
        </p:txBody>
      </p:sp>
    </p:spTree>
    <p:extLst>
      <p:ext uri="{BB962C8B-B14F-4D97-AF65-F5344CB8AC3E}">
        <p14:creationId xmlns:p14="http://schemas.microsoft.com/office/powerpoint/2010/main" val="2691957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7F8189-B5FF-4EAD-AE88-2608A417DE69}"/>
              </a:ext>
            </a:extLst>
          </p:cNvPr>
          <p:cNvSpPr>
            <a:spLocks noGrp="1"/>
          </p:cNvSpPr>
          <p:nvPr>
            <p:ph type="title" hasCustomPrompt="1"/>
          </p:nvPr>
        </p:nvSpPr>
        <p:spPr>
          <a:xfrm>
            <a:off x="839788" y="457200"/>
            <a:ext cx="3932237" cy="1600200"/>
          </a:xfrm>
        </p:spPr>
        <p:txBody>
          <a:bodyPr anchor="b"/>
          <a:lstStyle>
            <a:lvl1pPr>
              <a:defRPr sz="3200"/>
            </a:lvl1pPr>
          </a:lstStyle>
          <a:p>
            <a:r>
              <a:rPr lang="en-CA"/>
              <a:t>Modifiez le style du titre</a:t>
            </a:r>
            <a:endParaRPr lang="en-CA" dirty="0"/>
          </a:p>
        </p:txBody>
      </p:sp>
      <p:sp>
        <p:nvSpPr>
          <p:cNvPr id="3" name="Espace réservé du contenu 2">
            <a:extLst>
              <a:ext uri="{FF2B5EF4-FFF2-40B4-BE49-F238E27FC236}">
                <a16:creationId xmlns:a16="http://schemas.microsoft.com/office/drawing/2014/main" id="{510FA93B-2F7B-4877-9324-357CCD9E546B}"/>
              </a:ext>
            </a:extLst>
          </p:cNvPr>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Cliquez pour modifier les styles du texte du masque</a:t>
            </a:r>
          </a:p>
          <a:p>
            <a:pPr lvl="1"/>
            <a:r>
              <a:rPr lang="en-CA"/>
              <a:t>Deuxième niveau</a:t>
            </a:r>
          </a:p>
          <a:p>
            <a:pPr lvl="2"/>
            <a:r>
              <a:rPr lang="en-CA"/>
              <a:t>Troisième niveau</a:t>
            </a:r>
          </a:p>
          <a:p>
            <a:pPr lvl="3"/>
            <a:r>
              <a:rPr lang="en-CA"/>
              <a:t>Quatrième niveau</a:t>
            </a:r>
          </a:p>
          <a:p>
            <a:pPr lvl="4"/>
            <a:r>
              <a:rPr lang="en-CA"/>
              <a:t>Cinquième niveau</a:t>
            </a:r>
            <a:endParaRPr lang="en-CA" dirty="0"/>
          </a:p>
        </p:txBody>
      </p:sp>
      <p:sp>
        <p:nvSpPr>
          <p:cNvPr id="4" name="Espace réservé du texte 3">
            <a:extLst>
              <a:ext uri="{FF2B5EF4-FFF2-40B4-BE49-F238E27FC236}">
                <a16:creationId xmlns:a16="http://schemas.microsoft.com/office/drawing/2014/main" id="{5F62A19D-84A1-4A34-A7D9-71DE7A0F24CD}"/>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CA"/>
              <a:t>Cliquez pour modifier les styles du texte du masque</a:t>
            </a:r>
            <a:endParaRPr lang="en-CA" dirty="0"/>
          </a:p>
        </p:txBody>
      </p:sp>
      <p:sp>
        <p:nvSpPr>
          <p:cNvPr id="5" name="Espace réservé de la date 4">
            <a:extLst>
              <a:ext uri="{FF2B5EF4-FFF2-40B4-BE49-F238E27FC236}">
                <a16:creationId xmlns:a16="http://schemas.microsoft.com/office/drawing/2014/main" id="{BD871CC5-05D0-4E88-8B32-B265A6A1AF4D}"/>
              </a:ext>
            </a:extLst>
          </p:cNvPr>
          <p:cNvSpPr>
            <a:spLocks noGrp="1"/>
          </p:cNvSpPr>
          <p:nvPr>
            <p:ph type="dt" sz="half" idx="10"/>
          </p:nvPr>
        </p:nvSpPr>
        <p:spPr/>
        <p:txBody>
          <a:bodyPr/>
          <a:lstStyle/>
          <a:p>
            <a:fld id="{FE1697F7-1147-4954-AECF-687573A9F67E}" type="datetime1">
              <a:rPr lang="en-CA" smtClean="0"/>
              <a:t>2024-01-12</a:t>
            </a:fld>
            <a:endParaRPr lang="en-CA" dirty="0"/>
          </a:p>
        </p:txBody>
      </p:sp>
      <p:sp>
        <p:nvSpPr>
          <p:cNvPr id="6" name="Espace réservé du pied de page 5">
            <a:extLst>
              <a:ext uri="{FF2B5EF4-FFF2-40B4-BE49-F238E27FC236}">
                <a16:creationId xmlns:a16="http://schemas.microsoft.com/office/drawing/2014/main" id="{0F357A6C-52CF-45E9-B4E2-0BB2F88AAA22}"/>
              </a:ext>
            </a:extLst>
          </p:cNvPr>
          <p:cNvSpPr>
            <a:spLocks noGrp="1"/>
          </p:cNvSpPr>
          <p:nvPr>
            <p:ph type="ftr" sz="quarter" idx="11"/>
          </p:nvPr>
        </p:nvSpPr>
        <p:spPr/>
        <p:txBody>
          <a:bodyPr/>
          <a:lstStyle/>
          <a:p>
            <a:endParaRPr lang="fr-CA" dirty="0"/>
          </a:p>
        </p:txBody>
      </p:sp>
      <p:sp>
        <p:nvSpPr>
          <p:cNvPr id="7" name="Espace réservé du numéro de diapositive 6">
            <a:extLst>
              <a:ext uri="{FF2B5EF4-FFF2-40B4-BE49-F238E27FC236}">
                <a16:creationId xmlns:a16="http://schemas.microsoft.com/office/drawing/2014/main" id="{D742B7D4-A1DB-4136-A6CF-33C455B1A70F}"/>
              </a:ext>
            </a:extLst>
          </p:cNvPr>
          <p:cNvSpPr>
            <a:spLocks noGrp="1"/>
          </p:cNvSpPr>
          <p:nvPr>
            <p:ph type="sldNum" sz="quarter" idx="12"/>
          </p:nvPr>
        </p:nvSpPr>
        <p:spPr/>
        <p:txBody>
          <a:bodyPr/>
          <a:lstStyle/>
          <a:p>
            <a:fld id="{18D25734-BAAB-45B8-8828-031302FAFDE5}" type="slidenum">
              <a:rPr lang="en-CA" smtClean="0"/>
              <a:t>‹N°›</a:t>
            </a:fld>
            <a:endParaRPr lang="en-CA" dirty="0"/>
          </a:p>
        </p:txBody>
      </p:sp>
    </p:spTree>
    <p:extLst>
      <p:ext uri="{BB962C8B-B14F-4D97-AF65-F5344CB8AC3E}">
        <p14:creationId xmlns:p14="http://schemas.microsoft.com/office/powerpoint/2010/main" val="1124543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2CBAB3-5C6A-489C-8BC2-4359CEAA474B}"/>
              </a:ext>
            </a:extLst>
          </p:cNvPr>
          <p:cNvSpPr>
            <a:spLocks noGrp="1"/>
          </p:cNvSpPr>
          <p:nvPr>
            <p:ph type="title" hasCustomPrompt="1"/>
          </p:nvPr>
        </p:nvSpPr>
        <p:spPr>
          <a:xfrm>
            <a:off x="839788" y="457200"/>
            <a:ext cx="3932237" cy="1600200"/>
          </a:xfrm>
        </p:spPr>
        <p:txBody>
          <a:bodyPr anchor="b"/>
          <a:lstStyle>
            <a:lvl1pPr>
              <a:defRPr sz="3200"/>
            </a:lvl1pPr>
          </a:lstStyle>
          <a:p>
            <a:r>
              <a:rPr lang="en-CA"/>
              <a:t>Modifiez le style du titre</a:t>
            </a:r>
            <a:endParaRPr lang="en-CA" dirty="0"/>
          </a:p>
        </p:txBody>
      </p:sp>
      <p:sp>
        <p:nvSpPr>
          <p:cNvPr id="3" name="Espace réservé pour une image  2">
            <a:extLst>
              <a:ext uri="{FF2B5EF4-FFF2-40B4-BE49-F238E27FC236}">
                <a16:creationId xmlns:a16="http://schemas.microsoft.com/office/drawing/2014/main" id="{472928E9-2284-4B63-B7E8-325C6E226E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dirty="0"/>
          </a:p>
        </p:txBody>
      </p:sp>
      <p:sp>
        <p:nvSpPr>
          <p:cNvPr id="4" name="Espace réservé du texte 3">
            <a:extLst>
              <a:ext uri="{FF2B5EF4-FFF2-40B4-BE49-F238E27FC236}">
                <a16:creationId xmlns:a16="http://schemas.microsoft.com/office/drawing/2014/main" id="{B2787242-883F-433C-A77F-B6424DA106CC}"/>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CA"/>
              <a:t>Cliquez pour modifier les styles du texte du masque</a:t>
            </a:r>
            <a:endParaRPr lang="en-CA" dirty="0"/>
          </a:p>
        </p:txBody>
      </p:sp>
      <p:sp>
        <p:nvSpPr>
          <p:cNvPr id="5" name="Espace réservé de la date 4">
            <a:extLst>
              <a:ext uri="{FF2B5EF4-FFF2-40B4-BE49-F238E27FC236}">
                <a16:creationId xmlns:a16="http://schemas.microsoft.com/office/drawing/2014/main" id="{6E35B11A-8C1B-4120-8C88-343C1FB64273}"/>
              </a:ext>
            </a:extLst>
          </p:cNvPr>
          <p:cNvSpPr>
            <a:spLocks noGrp="1"/>
          </p:cNvSpPr>
          <p:nvPr>
            <p:ph type="dt" sz="half" idx="10"/>
          </p:nvPr>
        </p:nvSpPr>
        <p:spPr/>
        <p:txBody>
          <a:bodyPr/>
          <a:lstStyle/>
          <a:p>
            <a:fld id="{C954D41E-1DE1-4045-8D21-936756C5BEF5}" type="datetime1">
              <a:rPr lang="en-CA" smtClean="0"/>
              <a:t>2024-01-12</a:t>
            </a:fld>
            <a:endParaRPr lang="en-CA" dirty="0"/>
          </a:p>
        </p:txBody>
      </p:sp>
      <p:sp>
        <p:nvSpPr>
          <p:cNvPr id="6" name="Espace réservé du pied de page 5">
            <a:extLst>
              <a:ext uri="{FF2B5EF4-FFF2-40B4-BE49-F238E27FC236}">
                <a16:creationId xmlns:a16="http://schemas.microsoft.com/office/drawing/2014/main" id="{74DAFA42-A074-4845-860D-2D1FFB2869F8}"/>
              </a:ext>
            </a:extLst>
          </p:cNvPr>
          <p:cNvSpPr>
            <a:spLocks noGrp="1"/>
          </p:cNvSpPr>
          <p:nvPr>
            <p:ph type="ftr" sz="quarter" idx="11"/>
          </p:nvPr>
        </p:nvSpPr>
        <p:spPr/>
        <p:txBody>
          <a:bodyPr/>
          <a:lstStyle/>
          <a:p>
            <a:endParaRPr lang="fr-CA" dirty="0"/>
          </a:p>
        </p:txBody>
      </p:sp>
      <p:sp>
        <p:nvSpPr>
          <p:cNvPr id="7" name="Espace réservé du numéro de diapositive 6">
            <a:extLst>
              <a:ext uri="{FF2B5EF4-FFF2-40B4-BE49-F238E27FC236}">
                <a16:creationId xmlns:a16="http://schemas.microsoft.com/office/drawing/2014/main" id="{9D7429A2-41FC-4AA4-925E-0032A1C6D61D}"/>
              </a:ext>
            </a:extLst>
          </p:cNvPr>
          <p:cNvSpPr>
            <a:spLocks noGrp="1"/>
          </p:cNvSpPr>
          <p:nvPr>
            <p:ph type="sldNum" sz="quarter" idx="12"/>
          </p:nvPr>
        </p:nvSpPr>
        <p:spPr/>
        <p:txBody>
          <a:bodyPr/>
          <a:lstStyle/>
          <a:p>
            <a:fld id="{18D25734-BAAB-45B8-8828-031302FAFDE5}" type="slidenum">
              <a:rPr lang="en-CA" smtClean="0"/>
              <a:t>‹N°›</a:t>
            </a:fld>
            <a:endParaRPr lang="en-CA" dirty="0"/>
          </a:p>
        </p:txBody>
      </p:sp>
    </p:spTree>
    <p:extLst>
      <p:ext uri="{BB962C8B-B14F-4D97-AF65-F5344CB8AC3E}">
        <p14:creationId xmlns:p14="http://schemas.microsoft.com/office/powerpoint/2010/main" val="1440149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E44D823-4150-4ADC-B268-80460E14F5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CA"/>
              <a:t>Modifiez le style du titre</a:t>
            </a:r>
            <a:endParaRPr lang="en-CA" dirty="0"/>
          </a:p>
        </p:txBody>
      </p:sp>
      <p:sp>
        <p:nvSpPr>
          <p:cNvPr id="3" name="Espace réservé du texte 2">
            <a:extLst>
              <a:ext uri="{FF2B5EF4-FFF2-40B4-BE49-F238E27FC236}">
                <a16:creationId xmlns:a16="http://schemas.microsoft.com/office/drawing/2014/main" id="{E0FE92AF-092E-40DA-B486-FC9981E44A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CA"/>
              <a:t>Cliquez pour modifier les styles du texte du masque</a:t>
            </a:r>
          </a:p>
          <a:p>
            <a:pPr lvl="1"/>
            <a:r>
              <a:rPr lang="en-CA"/>
              <a:t>Deuxième niveau</a:t>
            </a:r>
          </a:p>
          <a:p>
            <a:pPr lvl="2"/>
            <a:r>
              <a:rPr lang="en-CA"/>
              <a:t>Troisième niveau</a:t>
            </a:r>
          </a:p>
          <a:p>
            <a:pPr lvl="3"/>
            <a:r>
              <a:rPr lang="en-CA"/>
              <a:t>Quatrième niveau</a:t>
            </a:r>
          </a:p>
          <a:p>
            <a:pPr lvl="4"/>
            <a:r>
              <a:rPr lang="en-CA"/>
              <a:t>Cinquième niveau</a:t>
            </a:r>
            <a:endParaRPr lang="en-CA" dirty="0"/>
          </a:p>
        </p:txBody>
      </p:sp>
      <p:sp>
        <p:nvSpPr>
          <p:cNvPr id="4" name="Espace réservé de la date 3">
            <a:extLst>
              <a:ext uri="{FF2B5EF4-FFF2-40B4-BE49-F238E27FC236}">
                <a16:creationId xmlns:a16="http://schemas.microsoft.com/office/drawing/2014/main" id="{D742C31A-D0BE-4F38-8A68-3DF2650D04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5869A-EA89-497F-B9F7-F3647B9BABEF}" type="datetime1">
              <a:rPr lang="en-CA" smtClean="0"/>
              <a:t>2024-01-12</a:t>
            </a:fld>
            <a:endParaRPr lang="en-CA" dirty="0"/>
          </a:p>
        </p:txBody>
      </p:sp>
      <p:sp>
        <p:nvSpPr>
          <p:cNvPr id="5" name="Espace réservé du pied de page 4">
            <a:extLst>
              <a:ext uri="{FF2B5EF4-FFF2-40B4-BE49-F238E27FC236}">
                <a16:creationId xmlns:a16="http://schemas.microsoft.com/office/drawing/2014/main" id="{B0181E6E-B577-4DB4-93EF-88D306CFC8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dirty="0"/>
          </a:p>
        </p:txBody>
      </p:sp>
      <p:sp>
        <p:nvSpPr>
          <p:cNvPr id="6" name="Espace réservé du numéro de diapositive 5">
            <a:extLst>
              <a:ext uri="{FF2B5EF4-FFF2-40B4-BE49-F238E27FC236}">
                <a16:creationId xmlns:a16="http://schemas.microsoft.com/office/drawing/2014/main" id="{441FF06A-BC67-4C28-955D-96ACC7A2C1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25734-BAAB-45B8-8828-031302FAFDE5}" type="slidenum">
              <a:rPr lang="en-CA" smtClean="0"/>
              <a:t>‹N°›</a:t>
            </a:fld>
            <a:endParaRPr lang="en-CA" dirty="0"/>
          </a:p>
        </p:txBody>
      </p:sp>
    </p:spTree>
    <p:extLst>
      <p:ext uri="{BB962C8B-B14F-4D97-AF65-F5344CB8AC3E}">
        <p14:creationId xmlns:p14="http://schemas.microsoft.com/office/powerpoint/2010/main" val="1520334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3.xml"/><Relationship Id="rId7"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2.jpg"/><Relationship Id="rId4" Type="http://schemas.openxmlformats.org/officeDocument/2006/relationships/tags" Target="../tags/tag4.xml"/><Relationship Id="rId9" Type="http://schemas.openxmlformats.org/officeDocument/2006/relationships/image" Target="../media/image1.png"/></Relationships>
</file>

<file path=ppt/slides/_rels/slide10.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tags" Target="../tags/tag49.xml"/><Relationship Id="rId7" Type="http://schemas.openxmlformats.org/officeDocument/2006/relationships/notesSlide" Target="../notesSlides/notesSlide10.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slideLayout" Target="../slideLayouts/slideLayout7.xml"/><Relationship Id="rId5" Type="http://schemas.openxmlformats.org/officeDocument/2006/relationships/tags" Target="../tags/tag51.xml"/><Relationship Id="rId4" Type="http://schemas.openxmlformats.org/officeDocument/2006/relationships/tags" Target="../tags/tag50.xml"/></Relationships>
</file>

<file path=ppt/slides/_rels/slide11.xml.rels><?xml version="1.0" encoding="UTF-8" standalone="yes"?>
<Relationships xmlns="http://schemas.openxmlformats.org/package/2006/relationships"><Relationship Id="rId8" Type="http://schemas.openxmlformats.org/officeDocument/2006/relationships/notesSlide" Target="../notesSlides/notesSlide11.xml"/><Relationship Id="rId3" Type="http://schemas.openxmlformats.org/officeDocument/2006/relationships/tags" Target="../tags/tag54.xml"/><Relationship Id="rId7" Type="http://schemas.openxmlformats.org/officeDocument/2006/relationships/slideLayout" Target="../slideLayouts/slideLayout7.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tags" Target="../tags/tag57.xml"/><Relationship Id="rId5" Type="http://schemas.openxmlformats.org/officeDocument/2006/relationships/tags" Target="../tags/tag56.xml"/><Relationship Id="rId10" Type="http://schemas.openxmlformats.org/officeDocument/2006/relationships/image" Target="../media/image1.png"/><Relationship Id="rId4" Type="http://schemas.openxmlformats.org/officeDocument/2006/relationships/tags" Target="../tags/tag55.xml"/><Relationship Id="rId9" Type="http://schemas.openxmlformats.org/officeDocument/2006/relationships/image" Target="../media/image2.jpg"/></Relationships>
</file>

<file path=ppt/slides/_rels/slide12.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tags" Target="../tags/tag60.xml"/><Relationship Id="rId7" Type="http://schemas.openxmlformats.org/officeDocument/2006/relationships/notesSlide" Target="../notesSlides/notesSlide12.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Layout" Target="../slideLayouts/slideLayout7.xml"/><Relationship Id="rId5" Type="http://schemas.openxmlformats.org/officeDocument/2006/relationships/tags" Target="../tags/tag62.xml"/><Relationship Id="rId4" Type="http://schemas.openxmlformats.org/officeDocument/2006/relationships/tags" Target="../tags/tag61.xml"/></Relationships>
</file>

<file path=ppt/slides/_rels/slide13.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tags" Target="../tags/tag65.xml"/><Relationship Id="rId7" Type="http://schemas.openxmlformats.org/officeDocument/2006/relationships/notesSlide" Target="../notesSlides/notesSlide13.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slideLayout" Target="../slideLayouts/slideLayout7.xml"/><Relationship Id="rId5" Type="http://schemas.openxmlformats.org/officeDocument/2006/relationships/tags" Target="../tags/tag67.xml"/><Relationship Id="rId4" Type="http://schemas.openxmlformats.org/officeDocument/2006/relationships/tags" Target="../tags/tag66.xml"/></Relationships>
</file>

<file path=ppt/slides/_rels/slide14.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tags" Target="../tags/tag70.xml"/><Relationship Id="rId7" Type="http://schemas.openxmlformats.org/officeDocument/2006/relationships/notesSlide" Target="../notesSlides/notesSlide14.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slideLayout" Target="../slideLayouts/slideLayout7.xml"/><Relationship Id="rId5" Type="http://schemas.openxmlformats.org/officeDocument/2006/relationships/tags" Target="../tags/tag72.xml"/><Relationship Id="rId4" Type="http://schemas.openxmlformats.org/officeDocument/2006/relationships/tags" Target="../tags/tag71.xml"/></Relationships>
</file>

<file path=ppt/slides/_rels/slide15.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tags" Target="../tags/tag75.xml"/><Relationship Id="rId7" Type="http://schemas.openxmlformats.org/officeDocument/2006/relationships/notesSlide" Target="../notesSlides/notesSlide15.xml"/><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slideLayout" Target="../slideLayouts/slideLayout7.xml"/><Relationship Id="rId5" Type="http://schemas.openxmlformats.org/officeDocument/2006/relationships/tags" Target="../tags/tag77.xml"/><Relationship Id="rId4" Type="http://schemas.openxmlformats.org/officeDocument/2006/relationships/tags" Target="../tags/tag76.xml"/></Relationships>
</file>

<file path=ppt/slides/_rels/slide16.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tags" Target="../tags/tag80.xml"/><Relationship Id="rId7" Type="http://schemas.openxmlformats.org/officeDocument/2006/relationships/notesSlide" Target="../notesSlides/notesSlide16.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slideLayout" Target="../slideLayouts/slideLayout7.xml"/><Relationship Id="rId5" Type="http://schemas.openxmlformats.org/officeDocument/2006/relationships/tags" Target="../tags/tag82.xml"/><Relationship Id="rId4" Type="http://schemas.openxmlformats.org/officeDocument/2006/relationships/tags" Target="../tags/tag81.xml"/></Relationships>
</file>

<file path=ppt/slides/_rels/slide17.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tags" Target="../tags/tag85.xml"/><Relationship Id="rId7" Type="http://schemas.openxmlformats.org/officeDocument/2006/relationships/notesSlide" Target="../notesSlides/notesSlide17.xm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slideLayout" Target="../slideLayouts/slideLayout7.xml"/><Relationship Id="rId5" Type="http://schemas.openxmlformats.org/officeDocument/2006/relationships/tags" Target="../tags/tag87.xml"/><Relationship Id="rId4" Type="http://schemas.openxmlformats.org/officeDocument/2006/relationships/tags" Target="../tags/tag86.xml"/></Relationships>
</file>

<file path=ppt/slides/_rels/slide18.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tags" Target="../tags/tag90.xml"/><Relationship Id="rId7" Type="http://schemas.openxmlformats.org/officeDocument/2006/relationships/notesSlide" Target="../notesSlides/notesSlide18.xml"/><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slideLayout" Target="../slideLayouts/slideLayout7.xml"/><Relationship Id="rId5" Type="http://schemas.openxmlformats.org/officeDocument/2006/relationships/tags" Target="../tags/tag92.xml"/><Relationship Id="rId4" Type="http://schemas.openxmlformats.org/officeDocument/2006/relationships/tags" Target="../tags/tag91.xml"/></Relationships>
</file>

<file path=ppt/slides/_rels/slide19.xml.rels><?xml version="1.0" encoding="UTF-8" standalone="yes"?>
<Relationships xmlns="http://schemas.openxmlformats.org/package/2006/relationships"><Relationship Id="rId3" Type="http://schemas.openxmlformats.org/officeDocument/2006/relationships/tags" Target="../tags/tag95.xml"/><Relationship Id="rId7" Type="http://schemas.openxmlformats.org/officeDocument/2006/relationships/image" Target="../media/image2.jpg"/><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slideLayout" Target="../slideLayouts/slideLayout7.xml"/><Relationship Id="rId5" Type="http://schemas.openxmlformats.org/officeDocument/2006/relationships/tags" Target="../tags/tag97.xml"/><Relationship Id="rId4" Type="http://schemas.openxmlformats.org/officeDocument/2006/relationships/tags" Target="../tags/tag96.xml"/></Relationships>
</file>

<file path=ppt/slides/_rels/slide2.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tags" Target="../tags/tag9.xml"/><Relationship Id="rId7" Type="http://schemas.openxmlformats.org/officeDocument/2006/relationships/notesSlide" Target="../notesSlides/notesSlide2.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Layout" Target="../slideLayouts/slideLayout7.xml"/><Relationship Id="rId5" Type="http://schemas.openxmlformats.org/officeDocument/2006/relationships/tags" Target="../tags/tag11.xml"/><Relationship Id="rId4" Type="http://schemas.openxmlformats.org/officeDocument/2006/relationships/tags" Target="../tags/tag10.xml"/></Relationships>
</file>

<file path=ppt/slides/_rels/slide20.xml.rels><?xml version="1.0" encoding="UTF-8" standalone="yes"?>
<Relationships xmlns="http://schemas.openxmlformats.org/package/2006/relationships"><Relationship Id="rId3" Type="http://schemas.openxmlformats.org/officeDocument/2006/relationships/tags" Target="../tags/tag100.xml"/><Relationship Id="rId7" Type="http://schemas.openxmlformats.org/officeDocument/2006/relationships/image" Target="../media/image2.jpg"/><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slideLayout" Target="../slideLayouts/slideLayout7.xml"/><Relationship Id="rId5" Type="http://schemas.openxmlformats.org/officeDocument/2006/relationships/tags" Target="../tags/tag102.xml"/><Relationship Id="rId4" Type="http://schemas.openxmlformats.org/officeDocument/2006/relationships/tags" Target="../tags/tag101.xml"/></Relationships>
</file>

<file path=ppt/slides/_rels/slide21.xml.rels><?xml version="1.0" encoding="UTF-8" standalone="yes"?>
<Relationships xmlns="http://schemas.openxmlformats.org/package/2006/relationships"><Relationship Id="rId3" Type="http://schemas.openxmlformats.org/officeDocument/2006/relationships/tags" Target="../tags/tag105.xml"/><Relationship Id="rId7" Type="http://schemas.openxmlformats.org/officeDocument/2006/relationships/image" Target="../media/image2.jpg"/><Relationship Id="rId2" Type="http://schemas.openxmlformats.org/officeDocument/2006/relationships/tags" Target="../tags/tag104.xml"/><Relationship Id="rId1" Type="http://schemas.openxmlformats.org/officeDocument/2006/relationships/tags" Target="../tags/tag103.xml"/><Relationship Id="rId6" Type="http://schemas.openxmlformats.org/officeDocument/2006/relationships/slideLayout" Target="../slideLayouts/slideLayout7.xml"/><Relationship Id="rId5" Type="http://schemas.openxmlformats.org/officeDocument/2006/relationships/tags" Target="../tags/tag107.xml"/><Relationship Id="rId4" Type="http://schemas.openxmlformats.org/officeDocument/2006/relationships/tags" Target="../tags/tag106.xml"/></Relationships>
</file>

<file path=ppt/slides/_rels/slide22.xml.rels><?xml version="1.0" encoding="UTF-8" standalone="yes"?>
<Relationships xmlns="http://schemas.openxmlformats.org/package/2006/relationships"><Relationship Id="rId3" Type="http://schemas.openxmlformats.org/officeDocument/2006/relationships/tags" Target="../tags/tag110.xml"/><Relationship Id="rId7" Type="http://schemas.openxmlformats.org/officeDocument/2006/relationships/image" Target="../media/image2.jpg"/><Relationship Id="rId2" Type="http://schemas.openxmlformats.org/officeDocument/2006/relationships/tags" Target="../tags/tag109.xml"/><Relationship Id="rId1" Type="http://schemas.openxmlformats.org/officeDocument/2006/relationships/tags" Target="../tags/tag108.xml"/><Relationship Id="rId6" Type="http://schemas.openxmlformats.org/officeDocument/2006/relationships/slideLayout" Target="../slideLayouts/slideLayout7.xml"/><Relationship Id="rId5" Type="http://schemas.openxmlformats.org/officeDocument/2006/relationships/tags" Target="../tags/tag112.xml"/><Relationship Id="rId4" Type="http://schemas.openxmlformats.org/officeDocument/2006/relationships/tags" Target="../tags/tag111.xml"/></Relationships>
</file>

<file path=ppt/slides/_rels/slide23.xml.rels><?xml version="1.0" encoding="UTF-8" standalone="yes"?>
<Relationships xmlns="http://schemas.openxmlformats.org/package/2006/relationships"><Relationship Id="rId3" Type="http://schemas.openxmlformats.org/officeDocument/2006/relationships/tags" Target="../tags/tag115.xml"/><Relationship Id="rId7" Type="http://schemas.openxmlformats.org/officeDocument/2006/relationships/image" Target="../media/image2.jpg"/><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slideLayout" Target="../slideLayouts/slideLayout7.xml"/><Relationship Id="rId5" Type="http://schemas.openxmlformats.org/officeDocument/2006/relationships/tags" Target="../tags/tag117.xml"/><Relationship Id="rId4" Type="http://schemas.openxmlformats.org/officeDocument/2006/relationships/tags" Target="../tags/tag116.xml"/></Relationships>
</file>

<file path=ppt/slides/_rels/slide24.xml.rels><?xml version="1.0" encoding="UTF-8" standalone="yes"?>
<Relationships xmlns="http://schemas.openxmlformats.org/package/2006/relationships"><Relationship Id="rId3" Type="http://schemas.openxmlformats.org/officeDocument/2006/relationships/tags" Target="../tags/tag120.xml"/><Relationship Id="rId7" Type="http://schemas.openxmlformats.org/officeDocument/2006/relationships/image" Target="../media/image2.jpg"/><Relationship Id="rId2" Type="http://schemas.openxmlformats.org/officeDocument/2006/relationships/tags" Target="../tags/tag119.xml"/><Relationship Id="rId1" Type="http://schemas.openxmlformats.org/officeDocument/2006/relationships/tags" Target="../tags/tag118.xml"/><Relationship Id="rId6" Type="http://schemas.openxmlformats.org/officeDocument/2006/relationships/slideLayout" Target="../slideLayouts/slideLayout7.xml"/><Relationship Id="rId5" Type="http://schemas.openxmlformats.org/officeDocument/2006/relationships/tags" Target="../tags/tag122.xml"/><Relationship Id="rId4" Type="http://schemas.openxmlformats.org/officeDocument/2006/relationships/tags" Target="../tags/tag121.xml"/></Relationships>
</file>

<file path=ppt/slides/_rels/slide25.xml.rels><?xml version="1.0" encoding="UTF-8" standalone="yes"?>
<Relationships xmlns="http://schemas.openxmlformats.org/package/2006/relationships"><Relationship Id="rId3" Type="http://schemas.openxmlformats.org/officeDocument/2006/relationships/tags" Target="../tags/tag125.xml"/><Relationship Id="rId7" Type="http://schemas.openxmlformats.org/officeDocument/2006/relationships/image" Target="../media/image2.jpg"/><Relationship Id="rId2" Type="http://schemas.openxmlformats.org/officeDocument/2006/relationships/tags" Target="../tags/tag124.xml"/><Relationship Id="rId1" Type="http://schemas.openxmlformats.org/officeDocument/2006/relationships/tags" Target="../tags/tag123.xml"/><Relationship Id="rId6" Type="http://schemas.openxmlformats.org/officeDocument/2006/relationships/slideLayout" Target="../slideLayouts/slideLayout7.xml"/><Relationship Id="rId5" Type="http://schemas.openxmlformats.org/officeDocument/2006/relationships/tags" Target="../tags/tag127.xml"/><Relationship Id="rId4" Type="http://schemas.openxmlformats.org/officeDocument/2006/relationships/tags" Target="../tags/tag126.xml"/></Relationships>
</file>

<file path=ppt/slides/_rels/slide26.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tags" Target="../tags/tag130.xml"/><Relationship Id="rId7" Type="http://schemas.openxmlformats.org/officeDocument/2006/relationships/slideLayout" Target="../slideLayouts/slideLayout7.xml"/><Relationship Id="rId2" Type="http://schemas.openxmlformats.org/officeDocument/2006/relationships/tags" Target="../tags/tag129.xml"/><Relationship Id="rId1" Type="http://schemas.openxmlformats.org/officeDocument/2006/relationships/tags" Target="../tags/tag128.xml"/><Relationship Id="rId6" Type="http://schemas.openxmlformats.org/officeDocument/2006/relationships/tags" Target="../tags/tag133.xml"/><Relationship Id="rId5" Type="http://schemas.openxmlformats.org/officeDocument/2006/relationships/tags" Target="../tags/tag132.xml"/><Relationship Id="rId4" Type="http://schemas.openxmlformats.org/officeDocument/2006/relationships/tags" Target="../tags/tag131.xml"/></Relationships>
</file>

<file path=ppt/slides/_rels/slide3.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tags" Target="../tags/tag14.xml"/><Relationship Id="rId7" Type="http://schemas.openxmlformats.org/officeDocument/2006/relationships/notesSlide" Target="../notesSlides/notesSlide3.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Layout" Target="../slideLayouts/slideLayout7.xml"/><Relationship Id="rId5" Type="http://schemas.openxmlformats.org/officeDocument/2006/relationships/tags" Target="../tags/tag16.xml"/><Relationship Id="rId4" Type="http://schemas.openxmlformats.org/officeDocument/2006/relationships/tags" Target="../tags/tag15.xml"/></Relationships>
</file>

<file path=ppt/slides/_rels/slide4.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tags" Target="../tags/tag19.xml"/><Relationship Id="rId7" Type="http://schemas.openxmlformats.org/officeDocument/2006/relationships/notesSlide" Target="../notesSlides/notesSlide4.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Layout" Target="../slideLayouts/slideLayout7.xml"/><Relationship Id="rId5" Type="http://schemas.openxmlformats.org/officeDocument/2006/relationships/tags" Target="../tags/tag21.xml"/><Relationship Id="rId4" Type="http://schemas.openxmlformats.org/officeDocument/2006/relationships/tags" Target="../tags/tag20.xml"/></Relationships>
</file>

<file path=ppt/slides/_rels/slide5.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tags" Target="../tags/tag24.xml"/><Relationship Id="rId7" Type="http://schemas.openxmlformats.org/officeDocument/2006/relationships/notesSlide" Target="../notesSlides/notesSlide5.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slideLayout" Target="../slideLayouts/slideLayout7.xml"/><Relationship Id="rId5" Type="http://schemas.openxmlformats.org/officeDocument/2006/relationships/tags" Target="../tags/tag26.xml"/><Relationship Id="rId4" Type="http://schemas.openxmlformats.org/officeDocument/2006/relationships/tags" Target="../tags/tag25.xml"/></Relationships>
</file>

<file path=ppt/slides/_rels/slide6.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tags" Target="../tags/tag29.xml"/><Relationship Id="rId7" Type="http://schemas.openxmlformats.org/officeDocument/2006/relationships/notesSlide" Target="../notesSlides/notesSlide6.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slideLayout" Target="../slideLayouts/slideLayout7.xml"/><Relationship Id="rId5" Type="http://schemas.openxmlformats.org/officeDocument/2006/relationships/tags" Target="../tags/tag31.xml"/><Relationship Id="rId4" Type="http://schemas.openxmlformats.org/officeDocument/2006/relationships/tags" Target="../tags/tag30.xml"/></Relationships>
</file>

<file path=ppt/slides/_rels/slide7.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tags" Target="../tags/tag34.xml"/><Relationship Id="rId7" Type="http://schemas.openxmlformats.org/officeDocument/2006/relationships/notesSlide" Target="../notesSlides/notesSlide7.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slideLayout" Target="../slideLayouts/slideLayout7.xml"/><Relationship Id="rId5" Type="http://schemas.openxmlformats.org/officeDocument/2006/relationships/tags" Target="../tags/tag36.xml"/><Relationship Id="rId4" Type="http://schemas.openxmlformats.org/officeDocument/2006/relationships/tags" Target="../tags/tag35.xml"/></Relationships>
</file>

<file path=ppt/slides/_rels/slide8.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tags" Target="../tags/tag39.xml"/><Relationship Id="rId7" Type="http://schemas.openxmlformats.org/officeDocument/2006/relationships/notesSlide" Target="../notesSlides/notesSlide8.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slideLayout" Target="../slideLayouts/slideLayout7.xml"/><Relationship Id="rId5" Type="http://schemas.openxmlformats.org/officeDocument/2006/relationships/tags" Target="../tags/tag41.xml"/><Relationship Id="rId4" Type="http://schemas.openxmlformats.org/officeDocument/2006/relationships/tags" Target="../tags/tag40.xml"/></Relationships>
</file>

<file path=ppt/slides/_rels/slide9.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tags" Target="../tags/tag44.xml"/><Relationship Id="rId7" Type="http://schemas.openxmlformats.org/officeDocument/2006/relationships/notesSlide" Target="../notesSlides/notesSlide9.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slideLayout" Target="../slideLayouts/slideLayout7.xml"/><Relationship Id="rId5" Type="http://schemas.openxmlformats.org/officeDocument/2006/relationships/tags" Target="../tags/tag46.xml"/><Relationship Id="rId4" Type="http://schemas.openxmlformats.org/officeDocument/2006/relationships/tags" Target="../tags/tag4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910CA1AF-3354-772B-B823-EEDA202317AF}"/>
              </a:ext>
            </a:extLst>
          </p:cNvPr>
          <p:cNvSpPr txBox="1"/>
          <p:nvPr>
            <p:custDataLst>
              <p:tags r:id="rId1"/>
            </p:custDataLst>
          </p:nvPr>
        </p:nvSpPr>
        <p:spPr>
          <a:xfrm>
            <a:off x="946150" y="1106413"/>
            <a:ext cx="10299700" cy="5632311"/>
          </a:xfrm>
          <a:prstGeom prst="rect">
            <a:avLst/>
          </a:prstGeom>
          <a:noFill/>
        </p:spPr>
        <p:txBody>
          <a:bodyPr wrap="square">
            <a:spAutoFit/>
          </a:bodyPr>
          <a:lstStyle/>
          <a:p>
            <a:pPr algn="ctr"/>
            <a:r>
              <a:rPr lang="en-CA" sz="4400" b="1" dirty="0"/>
              <a:t>Class 3 Agreement  </a:t>
            </a:r>
            <a:endParaRPr lang="en-CA" sz="4400" b="1" dirty="0">
              <a:latin typeface="Arial" panose="020B0604020202020204" pitchFamily="34" charset="0"/>
              <a:cs typeface="Arial" panose="020B0604020202020204" pitchFamily="34" charset="0"/>
            </a:endParaRPr>
          </a:p>
          <a:p>
            <a:pPr algn="ctr"/>
            <a:endParaRPr lang="en-CA" sz="2000" dirty="0"/>
          </a:p>
          <a:p>
            <a:pPr algn="ctr"/>
            <a:endParaRPr lang="en-CA" sz="4400" dirty="0"/>
          </a:p>
          <a:p>
            <a:pPr algn="ctr"/>
            <a:endParaRPr lang="en-CA" sz="4400" dirty="0"/>
          </a:p>
          <a:p>
            <a:pPr algn="ctr"/>
            <a:endParaRPr lang="en-CA" sz="4400" dirty="0"/>
          </a:p>
          <a:p>
            <a:pPr algn="ctr"/>
            <a:endParaRPr lang="en-CA" sz="4400" dirty="0"/>
          </a:p>
          <a:p>
            <a:pPr algn="ctr"/>
            <a:r>
              <a:rPr lang="en-CA" sz="4000" b="1" dirty="0"/>
              <a:t>Pay Equity and Other Remuneration Items</a:t>
            </a:r>
            <a:endParaRPr lang="en-CA" sz="1050" b="1" dirty="0"/>
          </a:p>
          <a:p>
            <a:pPr algn="ctr"/>
            <a:r>
              <a:rPr lang="en-CA" sz="4000" b="1" dirty="0">
                <a:latin typeface="Calibri" panose="020F0502020204030204" pitchFamily="34" charset="0"/>
                <a:cs typeface="Calibri" panose="020F0502020204030204" pitchFamily="34" charset="0"/>
              </a:rPr>
              <a:t>Round of General Assemblies</a:t>
            </a:r>
          </a:p>
          <a:p>
            <a:pPr algn="ctr"/>
            <a:r>
              <a:rPr lang="en-CA" sz="4000" b="1" dirty="0">
                <a:latin typeface="Calibri" panose="020F0502020204030204" pitchFamily="34" charset="0"/>
                <a:cs typeface="Calibri" panose="020F0502020204030204" pitchFamily="34" charset="0"/>
              </a:rPr>
              <a:t>January and February 2024</a:t>
            </a:r>
            <a:endParaRPr lang="en-CA" sz="1400" b="1" dirty="0">
              <a:latin typeface="Arial" panose="020B0604020202020204" pitchFamily="34" charset="0"/>
              <a:cs typeface="Arial" panose="020B0604020202020204" pitchFamily="34" charset="0"/>
            </a:endParaRPr>
          </a:p>
        </p:txBody>
      </p:sp>
      <p:sp>
        <p:nvSpPr>
          <p:cNvPr id="2" name="Espace réservé du numéro de diapositive 1">
            <a:extLst>
              <a:ext uri="{FF2B5EF4-FFF2-40B4-BE49-F238E27FC236}">
                <a16:creationId xmlns:a16="http://schemas.microsoft.com/office/drawing/2014/main" id="{E9663EB1-BAC1-C74B-93ED-BD5D24E73572}"/>
              </a:ext>
            </a:extLst>
          </p:cNvPr>
          <p:cNvSpPr>
            <a:spLocks noGrp="1"/>
          </p:cNvSpPr>
          <p:nvPr>
            <p:ph type="sldNum" sz="quarter" idx="12"/>
            <p:custDataLst>
              <p:tags r:id="rId2"/>
            </p:custDataLst>
          </p:nvPr>
        </p:nvSpPr>
        <p:spPr/>
        <p:txBody>
          <a:bodyPr/>
          <a:lstStyle/>
          <a:p>
            <a:fld id="{18D25734-BAAB-45B8-8828-031302FAFDE5}" type="slidenum">
              <a:rPr lang="en-CA" smtClean="0"/>
              <a:t>1</a:t>
            </a:fld>
            <a:endParaRPr lang="en-CA" dirty="0"/>
          </a:p>
        </p:txBody>
      </p:sp>
      <p:pic>
        <p:nvPicPr>
          <p:cNvPr id="5" name="Picture 2">
            <a:extLst>
              <a:ext uri="{FF2B5EF4-FFF2-40B4-BE49-F238E27FC236}">
                <a16:creationId xmlns:a16="http://schemas.microsoft.com/office/drawing/2014/main" id="{2E0817F0-803E-2AA1-F8D5-34645EBE101A}"/>
              </a:ext>
            </a:extLst>
          </p:cNvPr>
          <p:cNvPicPr>
            <a:picLocks noChangeAspect="1" noChangeArrowheads="1"/>
          </p:cNvPicPr>
          <p:nvPr>
            <p:custDataLst>
              <p:tags r:id="rId3"/>
            </p:custDataLst>
          </p:nvPr>
        </p:nvPicPr>
        <p:blipFill>
          <a:blip r:embed="rId9" cstate="print"/>
          <a:stretch>
            <a:fillRect/>
          </a:stretch>
        </p:blipFill>
        <p:spPr bwMode="auto">
          <a:xfrm flipH="1">
            <a:off x="4620513" y="2119924"/>
            <a:ext cx="2950974" cy="2340426"/>
          </a:xfrm>
          <a:prstGeom prst="rect">
            <a:avLst/>
          </a:prstGeom>
          <a:solidFill>
            <a:schemeClr val="accent1">
              <a:lumMod val="20000"/>
              <a:lumOff val="80000"/>
            </a:schemeClr>
          </a:solidFill>
          <a:ln w="9525">
            <a:noFill/>
            <a:miter lim="800000"/>
            <a:headEnd/>
            <a:tailEnd/>
          </a:ln>
          <a:effectLst/>
        </p:spPr>
      </p:pic>
      <p:sp>
        <p:nvSpPr>
          <p:cNvPr id="8" name="Titre 3">
            <a:extLst>
              <a:ext uri="{FF2B5EF4-FFF2-40B4-BE49-F238E27FC236}">
                <a16:creationId xmlns:a16="http://schemas.microsoft.com/office/drawing/2014/main" id="{29F7D965-AA9D-450A-FD0C-0CAD968D3B2C}"/>
              </a:ext>
            </a:extLst>
          </p:cNvPr>
          <p:cNvSpPr txBox="1">
            <a:spLocks/>
          </p:cNvSpPr>
          <p:nvPr>
            <p:custDataLst>
              <p:tags r:id="rId4"/>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CA" sz="3200" dirty="0">
              <a:solidFill>
                <a:schemeClr val="bg1"/>
              </a:solidFill>
            </a:endParaRPr>
          </a:p>
        </p:txBody>
      </p:sp>
      <p:sp>
        <p:nvSpPr>
          <p:cNvPr id="9" name="Organigramme : Connecteur 8">
            <a:extLst>
              <a:ext uri="{FF2B5EF4-FFF2-40B4-BE49-F238E27FC236}">
                <a16:creationId xmlns:a16="http://schemas.microsoft.com/office/drawing/2014/main" id="{9981F974-CD5B-A039-C38F-86443FE104DD}"/>
              </a:ext>
            </a:extLst>
          </p:cNvPr>
          <p:cNvSpPr/>
          <p:nvPr>
            <p:custDataLst>
              <p:tags r:id="rId5"/>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10" name="Image 9" descr="Une image contenant texte, clipart&#10;&#10;Description générée automatiquement">
            <a:extLst>
              <a:ext uri="{FF2B5EF4-FFF2-40B4-BE49-F238E27FC236}">
                <a16:creationId xmlns:a16="http://schemas.microsoft.com/office/drawing/2014/main" id="{6C5611DF-B047-75A3-7311-FAF26D3D6B0C}"/>
              </a:ext>
            </a:extLst>
          </p:cNvPr>
          <p:cNvPicPr>
            <a:picLocks noChangeAspect="1"/>
          </p:cNvPicPr>
          <p:nvPr>
            <p:custDataLst>
              <p:tags r:id="rId6"/>
            </p:custDataLst>
          </p:nvPr>
        </p:nvPicPr>
        <p:blipFill>
          <a:blip r:embed="rId10">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383132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838200" y="1272394"/>
            <a:ext cx="11044213" cy="3301417"/>
          </a:xfrm>
          <a:prstGeom prst="rect">
            <a:avLst/>
          </a:prstGeom>
          <a:noFill/>
        </p:spPr>
        <p:txBody>
          <a:bodyPr wrap="square">
            <a:spAutoFit/>
          </a:bodyPr>
          <a:lstStyle/>
          <a:p>
            <a:pPr marL="0" lvl="2" algn="just">
              <a:lnSpc>
                <a:spcPct val="90000"/>
              </a:lnSpc>
              <a:spcBef>
                <a:spcPts val="500"/>
              </a:spcBef>
              <a:defRPr/>
            </a:pPr>
            <a:r>
              <a:rPr lang="en-CA" sz="2400" b="1" dirty="0">
                <a:latin typeface="Arial" panose="020B0604020202020204" pitchFamily="34" charset="0"/>
                <a:cs typeface="Arial" panose="020B0604020202020204" pitchFamily="34" charset="0"/>
              </a:rPr>
              <a:t>5321 — Legal secretary</a:t>
            </a:r>
          </a:p>
          <a:p>
            <a:pPr marL="457200" marR="0" lvl="3" defTabSz="914400" rtl="0" eaLnBrk="1" fontAlgn="auto" latinLnBrk="0" hangingPunct="1">
              <a:lnSpc>
                <a:spcPct val="90000"/>
              </a:lnSpc>
              <a:spcBef>
                <a:spcPts val="1000"/>
              </a:spcBef>
              <a:spcAft>
                <a:spcPts val="0"/>
              </a:spcAft>
              <a:buClrTx/>
              <a:buSzTx/>
              <a:tabLst/>
              <a:defRPr/>
            </a:pPr>
            <a:endParaRPr kumimoji="0" lang="en-CA"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7600" marR="0" lvl="3" indent="-2304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dirty="0">
                <a:latin typeface="Arial" panose="020B0604020202020204" pitchFamily="34" charset="0"/>
                <a:cs typeface="Arial" panose="020B0604020202020204" pitchFamily="34" charset="0"/>
              </a:rPr>
              <a:t>According to estimates, the salary increase provided in Letter of Agreement 49 may be equivalent, subject to all reserves, to approximately 8.87%.</a:t>
            </a:r>
          </a:p>
          <a:p>
            <a:pPr marL="687600" marR="0" lvl="3" indent="-2304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sz="2400" dirty="0">
              <a:latin typeface="Arial" panose="020B0604020202020204" pitchFamily="34" charset="0"/>
              <a:cs typeface="Arial" panose="020B0604020202020204" pitchFamily="34" charset="0"/>
            </a:endParaRPr>
          </a:p>
          <a:p>
            <a:pPr marL="687600" marR="0" lvl="3" indent="-2304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400" dirty="0">
                <a:latin typeface="Arial" panose="020B0604020202020204" pitchFamily="34" charset="0"/>
                <a:cs typeface="Arial" panose="020B0604020202020204" pitchFamily="34" charset="0"/>
              </a:rPr>
              <a:t>The salary at the maximum of the scale is the same after adjusting the increase.</a:t>
            </a:r>
            <a:endParaRPr lang="en-CA" sz="2400" dirty="0">
              <a:latin typeface="Arial" panose="020B0604020202020204" pitchFamily="34" charset="0"/>
              <a:cs typeface="Arial" panose="020B0604020202020204" pitchFamily="34" charset="0"/>
            </a:endParaRPr>
          </a:p>
          <a:p>
            <a:pPr lvl="1" fontAlgn="base"/>
            <a:endParaRPr lang="en-CA" sz="2400"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43C955D1-214B-2719-6B76-6D50283C0B57}"/>
              </a:ext>
            </a:extLst>
          </p:cNvPr>
          <p:cNvSpPr>
            <a:spLocks noGrp="1"/>
          </p:cNvSpPr>
          <p:nvPr>
            <p:ph type="sldNum" sz="quarter" idx="12"/>
            <p:custDataLst>
              <p:tags r:id="rId2"/>
            </p:custDataLst>
          </p:nvPr>
        </p:nvSpPr>
        <p:spPr/>
        <p:txBody>
          <a:bodyPr/>
          <a:lstStyle/>
          <a:p>
            <a:fld id="{18D25734-BAAB-45B8-8828-031302FAFDE5}" type="slidenum">
              <a:rPr lang="en-CA" smtClean="0"/>
              <a:t>10</a:t>
            </a:fld>
            <a:endParaRPr lang="en-CA" dirty="0"/>
          </a:p>
        </p:txBody>
      </p:sp>
      <p:sp>
        <p:nvSpPr>
          <p:cNvPr id="5" name="Titre 3">
            <a:extLst>
              <a:ext uri="{FF2B5EF4-FFF2-40B4-BE49-F238E27FC236}">
                <a16:creationId xmlns:a16="http://schemas.microsoft.com/office/drawing/2014/main" id="{065A0556-C6AE-ECE1-35F6-5C1D25FBA2E7}"/>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a:solidFill>
                  <a:schemeClr val="bg1"/>
                </a:solidFill>
                <a:latin typeface="Arial" panose="020B0604020202020204" pitchFamily="34" charset="0"/>
                <a:cs typeface="Arial" panose="020B0604020202020204" pitchFamily="34" charset="0"/>
              </a:rPr>
              <a:t>Pay equity audit</a:t>
            </a:r>
            <a:endParaRPr lang="fr-CA" sz="3200" dirty="0">
              <a:solidFill>
                <a:schemeClr val="bg1"/>
              </a:solidFill>
              <a:latin typeface="Arial" panose="020B0604020202020204" pitchFamily="34" charset="0"/>
              <a:cs typeface="Arial" panose="020B0604020202020204" pitchFamily="34" charset="0"/>
            </a:endParaRPr>
          </a:p>
        </p:txBody>
      </p:sp>
      <p:sp>
        <p:nvSpPr>
          <p:cNvPr id="7" name="Organigramme : Connecteur 6">
            <a:extLst>
              <a:ext uri="{FF2B5EF4-FFF2-40B4-BE49-F238E27FC236}">
                <a16:creationId xmlns:a16="http://schemas.microsoft.com/office/drawing/2014/main" id="{B3BC7070-34C7-2920-AE74-63D83446840F}"/>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F9F38E5C-2093-CFDE-BBD7-6F149D541534}"/>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2150170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059E8ABE-1D50-4F39-4538-13131D67DA1F}"/>
              </a:ext>
            </a:extLst>
          </p:cNvPr>
          <p:cNvSpPr txBox="1"/>
          <p:nvPr>
            <p:custDataLst>
              <p:tags r:id="rId1"/>
            </p:custDataLst>
          </p:nvPr>
        </p:nvSpPr>
        <p:spPr>
          <a:xfrm>
            <a:off x="484664" y="1222842"/>
            <a:ext cx="11222671" cy="3354765"/>
          </a:xfrm>
          <a:prstGeom prst="rect">
            <a:avLst/>
          </a:prstGeom>
          <a:noFill/>
        </p:spPr>
        <p:txBody>
          <a:bodyPr wrap="square">
            <a:spAutoFit/>
          </a:bodyPr>
          <a:lstStyle/>
          <a:p>
            <a:endParaRPr lang="en-CA" dirty="0">
              <a:latin typeface="Arial" panose="020B0604020202020204" pitchFamily="34" charset="0"/>
              <a:cs typeface="Arial" panose="020B0604020202020204" pitchFamily="34" charset="0"/>
            </a:endParaRPr>
          </a:p>
          <a:p>
            <a:endParaRPr lang="en-CA" dirty="0">
              <a:latin typeface="Arial" panose="020B0604020202020204" pitchFamily="34" charset="0"/>
              <a:cs typeface="Arial" panose="020B0604020202020204" pitchFamily="34" charset="0"/>
            </a:endParaRPr>
          </a:p>
          <a:p>
            <a:pPr algn="ctr"/>
            <a:r>
              <a:rPr lang="en-CA" sz="4400" b="1" dirty="0">
                <a:latin typeface="Arial" panose="020B0604020202020204" pitchFamily="34" charset="0"/>
                <a:cs typeface="Arial" panose="020B0604020202020204" pitchFamily="34" charset="0"/>
              </a:rPr>
              <a:t>Remuneration</a:t>
            </a:r>
          </a:p>
          <a:p>
            <a:endParaRPr lang="en-CA" sz="4400" dirty="0">
              <a:latin typeface="Arial" panose="020B0604020202020204" pitchFamily="34" charset="0"/>
              <a:cs typeface="Arial" panose="020B0604020202020204" pitchFamily="34" charset="0"/>
            </a:endParaRPr>
          </a:p>
          <a:p>
            <a:r>
              <a:rPr lang="en-CA" sz="4400" dirty="0">
                <a:latin typeface="Arial" panose="020B0604020202020204" pitchFamily="34" charset="0"/>
                <a:cs typeface="Arial" panose="020B0604020202020204" pitchFamily="34" charset="0"/>
              </a:rPr>
              <a:t>	</a:t>
            </a:r>
            <a:r>
              <a:rPr lang="en-CA" sz="3200" dirty="0">
                <a:latin typeface="Arial" panose="020B0604020202020204" pitchFamily="34" charset="0"/>
                <a:cs typeface="Arial" panose="020B0604020202020204" pitchFamily="34" charset="0"/>
              </a:rPr>
              <a:t> Lump sum, premium, pay increase and integration</a:t>
            </a:r>
          </a:p>
          <a:p>
            <a:endParaRPr lang="fr-CA" sz="4400" dirty="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7F2710BA-E211-9B6D-D59E-86DE24F4120E}"/>
              </a:ext>
            </a:extLst>
          </p:cNvPr>
          <p:cNvSpPr>
            <a:spLocks noGrp="1"/>
          </p:cNvSpPr>
          <p:nvPr>
            <p:ph type="sldNum" sz="quarter" idx="12"/>
            <p:custDataLst>
              <p:tags r:id="rId2"/>
            </p:custDataLst>
          </p:nvPr>
        </p:nvSpPr>
        <p:spPr/>
        <p:txBody>
          <a:bodyPr/>
          <a:lstStyle/>
          <a:p>
            <a:fld id="{18D25734-BAAB-45B8-8828-031302FAFDE5}" type="slidenum">
              <a:rPr lang="en-CA" smtClean="0">
                <a:latin typeface="Arial" panose="020B0604020202020204" pitchFamily="34" charset="0"/>
                <a:cs typeface="Arial" panose="020B0604020202020204" pitchFamily="34" charset="0"/>
              </a:rPr>
              <a:t>11</a:t>
            </a:fld>
            <a:endParaRPr lang="en-CA" dirty="0">
              <a:latin typeface="Arial" panose="020B0604020202020204" pitchFamily="34" charset="0"/>
              <a:cs typeface="Arial" panose="020B0604020202020204" pitchFamily="34" charset="0"/>
            </a:endParaRPr>
          </a:p>
        </p:txBody>
      </p:sp>
      <p:sp>
        <p:nvSpPr>
          <p:cNvPr id="5" name="Titre 3">
            <a:extLst>
              <a:ext uri="{FF2B5EF4-FFF2-40B4-BE49-F238E27FC236}">
                <a16:creationId xmlns:a16="http://schemas.microsoft.com/office/drawing/2014/main" id="{B65D98E0-8A88-24EB-4C61-E0C6CB970BB2}"/>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3200" dirty="0">
                <a:solidFill>
                  <a:schemeClr val="bg1"/>
                </a:solidFill>
                <a:latin typeface="Arial" panose="020B0604020202020204" pitchFamily="34" charset="0"/>
                <a:cs typeface="Arial" panose="020B0604020202020204" pitchFamily="34" charset="0"/>
              </a:rPr>
              <a:t>Class 3 Agreement</a:t>
            </a:r>
          </a:p>
        </p:txBody>
      </p:sp>
      <p:sp>
        <p:nvSpPr>
          <p:cNvPr id="7" name="Organigramme : Connecteur 6">
            <a:extLst>
              <a:ext uri="{FF2B5EF4-FFF2-40B4-BE49-F238E27FC236}">
                <a16:creationId xmlns:a16="http://schemas.microsoft.com/office/drawing/2014/main" id="{B5E8816C-EC5C-D9E6-992B-65EAB324B687}"/>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pic>
        <p:nvPicPr>
          <p:cNvPr id="8" name="Image 7" descr="Une image contenant texte, clipart&#10;&#10;Description générée automatiquement">
            <a:extLst>
              <a:ext uri="{FF2B5EF4-FFF2-40B4-BE49-F238E27FC236}">
                <a16:creationId xmlns:a16="http://schemas.microsoft.com/office/drawing/2014/main" id="{8203A3BE-D7FD-24A2-6A12-8BDDEED15703}"/>
              </a:ext>
            </a:extLst>
          </p:cNvPr>
          <p:cNvPicPr>
            <a:picLocks noChangeAspect="1"/>
          </p:cNvPicPr>
          <p:nvPr>
            <p:custDataLst>
              <p:tags r:id="rId5"/>
            </p:custDataLst>
          </p:nvPr>
        </p:nvPicPr>
        <p:blipFill>
          <a:blip r:embed="rId9">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pic>
        <p:nvPicPr>
          <p:cNvPr id="9" name="Picture 2">
            <a:extLst>
              <a:ext uri="{FF2B5EF4-FFF2-40B4-BE49-F238E27FC236}">
                <a16:creationId xmlns:a16="http://schemas.microsoft.com/office/drawing/2014/main" id="{5F2DECA4-8B1A-4943-08FB-400A29F62012}"/>
              </a:ext>
            </a:extLst>
          </p:cNvPr>
          <p:cNvPicPr>
            <a:picLocks noChangeAspect="1" noChangeArrowheads="1"/>
          </p:cNvPicPr>
          <p:nvPr>
            <p:custDataLst>
              <p:tags r:id="rId6"/>
            </p:custDataLst>
          </p:nvPr>
        </p:nvPicPr>
        <p:blipFill>
          <a:blip r:embed="rId10" cstate="print"/>
          <a:stretch>
            <a:fillRect/>
          </a:stretch>
        </p:blipFill>
        <p:spPr bwMode="auto">
          <a:xfrm flipH="1">
            <a:off x="4646668" y="4057414"/>
            <a:ext cx="2898661" cy="2298936"/>
          </a:xfrm>
          <a:prstGeom prst="rect">
            <a:avLst/>
          </a:prstGeom>
          <a:solidFill>
            <a:schemeClr val="accent1">
              <a:lumMod val="20000"/>
              <a:lumOff val="80000"/>
            </a:schemeClr>
          </a:solidFill>
          <a:ln w="9525">
            <a:noFill/>
            <a:miter lim="800000"/>
            <a:headEnd/>
            <a:tailEnd/>
          </a:ln>
          <a:effectLst/>
        </p:spPr>
      </p:pic>
    </p:spTree>
    <p:extLst>
      <p:ext uri="{BB962C8B-B14F-4D97-AF65-F5344CB8AC3E}">
        <p14:creationId xmlns:p14="http://schemas.microsoft.com/office/powerpoint/2010/main" val="28940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059E8ABE-1D50-4F39-4538-13131D67DA1F}"/>
              </a:ext>
            </a:extLst>
          </p:cNvPr>
          <p:cNvSpPr txBox="1"/>
          <p:nvPr>
            <p:custDataLst>
              <p:tags r:id="rId1"/>
            </p:custDataLst>
          </p:nvPr>
        </p:nvSpPr>
        <p:spPr>
          <a:xfrm>
            <a:off x="484664" y="990599"/>
            <a:ext cx="11222671" cy="5406608"/>
          </a:xfrm>
          <a:prstGeom prst="rect">
            <a:avLst/>
          </a:prstGeom>
          <a:noFill/>
        </p:spPr>
        <p:txBody>
          <a:bodyPr wrap="square">
            <a:spAutoFit/>
          </a:bodyPr>
          <a:lstStyle/>
          <a:p>
            <a:pPr marL="0" indent="0">
              <a:buNone/>
            </a:pPr>
            <a:r>
              <a:rPr lang="en-CA" sz="2400" b="1" dirty="0">
                <a:effectLst/>
                <a:latin typeface="Arial" panose="020B0604020202020204" pitchFamily="34" charset="0"/>
                <a:ea typeface="Calibri" panose="020F0502020204030204" pitchFamily="34" charset="0"/>
                <a:cs typeface="Arial" panose="020B0604020202020204" pitchFamily="34" charset="0"/>
              </a:rPr>
              <a:t>5314 — 5315 — Administrative Officer, Class 2</a:t>
            </a:r>
          </a:p>
          <a:p>
            <a:pPr marL="0" indent="0">
              <a:buNone/>
            </a:pPr>
            <a:endParaRPr lang="en-CA" sz="2400" b="1"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en-CA" sz="2400" dirty="0">
                <a:effectLst/>
                <a:latin typeface="Arial" panose="020B0604020202020204" pitchFamily="34" charset="0"/>
                <a:ea typeface="Calibri" panose="020F0502020204030204" pitchFamily="34" charset="0"/>
                <a:cs typeface="Arial" panose="020B0604020202020204" pitchFamily="34" charset="0"/>
              </a:rPr>
              <a:t>For the period from January 1, 2021 to the day before the 2023 collective agreement comes into force, a lump sum equivalent to 2% of the base salary on the pay scale will be paid to employees with the Administrative Officer, Class 2 job title (5314 -5315).</a:t>
            </a:r>
          </a:p>
          <a:p>
            <a:pPr marL="742950" lvl="1" indent="-285750">
              <a:buFont typeface="Arial" panose="020B0604020202020204" pitchFamily="34" charset="0"/>
              <a:buChar char="•"/>
            </a:pPr>
            <a:r>
              <a:rPr lang="en-CA" sz="2400" dirty="0">
                <a:effectLst/>
                <a:latin typeface="Arial" panose="020B0604020202020204" pitchFamily="34" charset="0"/>
                <a:ea typeface="Calibri" panose="020F0502020204030204" pitchFamily="34" charset="0"/>
                <a:cs typeface="Arial" panose="020B0604020202020204" pitchFamily="34" charset="0"/>
              </a:rPr>
              <a:t>Unless some other, specific time frame is specified in the present agreement, the amounts of retroactive pay and adjustments resulting from the present agreement will be paid within the time frames specified in the collective agreements.</a:t>
            </a:r>
            <a:endParaRPr lang="en-CA" sz="2400" dirty="0">
              <a:latin typeface="Arial" panose="020B0604020202020204" pitchFamily="34" charset="0"/>
              <a:cs typeface="Arial" panose="020B0604020202020204" pitchFamily="34" charset="0"/>
            </a:endParaRPr>
          </a:p>
          <a:p>
            <a:pPr marL="687600" marR="0" lvl="3" indent="-2304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Example: Estimated lump sum at the top of the scale (35 hours per week):</a:t>
            </a:r>
          </a:p>
          <a:p>
            <a:pPr marL="457200" marR="0" lvl="3"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CA"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$2,911.58*</a:t>
            </a:r>
          </a:p>
          <a:p>
            <a:pPr marL="457200" marR="0" lvl="3"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CA" sz="1600" dirty="0"/>
          </a:p>
          <a:p>
            <a:pPr marL="457200" marR="0" lvl="3"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CA" sz="1600" dirty="0"/>
              <a:t>*Subject to all reserves</a:t>
            </a:r>
          </a:p>
        </p:txBody>
      </p:sp>
      <p:sp>
        <p:nvSpPr>
          <p:cNvPr id="4" name="Espace réservé du numéro de diapositive 3">
            <a:extLst>
              <a:ext uri="{FF2B5EF4-FFF2-40B4-BE49-F238E27FC236}">
                <a16:creationId xmlns:a16="http://schemas.microsoft.com/office/drawing/2014/main" id="{7F2710BA-E211-9B6D-D59E-86DE24F4120E}"/>
              </a:ext>
            </a:extLst>
          </p:cNvPr>
          <p:cNvSpPr>
            <a:spLocks noGrp="1"/>
          </p:cNvSpPr>
          <p:nvPr>
            <p:ph type="sldNum" sz="quarter" idx="12"/>
            <p:custDataLst>
              <p:tags r:id="rId2"/>
            </p:custDataLst>
          </p:nvPr>
        </p:nvSpPr>
        <p:spPr/>
        <p:txBody>
          <a:bodyPr/>
          <a:lstStyle/>
          <a:p>
            <a:fld id="{18D25734-BAAB-45B8-8828-031302FAFDE5}" type="slidenum">
              <a:rPr lang="en-CA" smtClean="0"/>
              <a:t>12</a:t>
            </a:fld>
            <a:endParaRPr lang="en-CA" dirty="0"/>
          </a:p>
        </p:txBody>
      </p:sp>
      <p:sp>
        <p:nvSpPr>
          <p:cNvPr id="5" name="Titre 3">
            <a:extLst>
              <a:ext uri="{FF2B5EF4-FFF2-40B4-BE49-F238E27FC236}">
                <a16:creationId xmlns:a16="http://schemas.microsoft.com/office/drawing/2014/main" id="{89C6C1F1-125B-898C-A454-EF2696037481}"/>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3200" dirty="0">
                <a:solidFill>
                  <a:schemeClr val="bg1"/>
                </a:solidFill>
                <a:latin typeface="Arial" panose="020B0604020202020204" pitchFamily="34" charset="0"/>
                <a:cs typeface="Arial" panose="020B0604020202020204" pitchFamily="34" charset="0"/>
              </a:rPr>
              <a:t>Lump Sum</a:t>
            </a:r>
          </a:p>
        </p:txBody>
      </p:sp>
      <p:sp>
        <p:nvSpPr>
          <p:cNvPr id="7" name="Organigramme : Connecteur 6">
            <a:extLst>
              <a:ext uri="{FF2B5EF4-FFF2-40B4-BE49-F238E27FC236}">
                <a16:creationId xmlns:a16="http://schemas.microsoft.com/office/drawing/2014/main" id="{FE0D66C3-544A-2D6A-D196-D1406E1ECBAC}"/>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DDCF8F9B-0194-88C4-D651-845FEFFD419D}"/>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1833938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725442" y="1166842"/>
            <a:ext cx="11115883" cy="5139869"/>
          </a:xfrm>
          <a:prstGeom prst="rect">
            <a:avLst/>
          </a:prstGeom>
          <a:noFill/>
        </p:spPr>
        <p:txBody>
          <a:bodyPr wrap="square">
            <a:spAutoFit/>
          </a:bodyPr>
          <a:lstStyle/>
          <a:p>
            <a:pPr marL="0" indent="0" algn="just">
              <a:buNone/>
            </a:pPr>
            <a:r>
              <a:rPr lang="en-CA" sz="2400" b="1" dirty="0">
                <a:effectLst/>
                <a:latin typeface="Arial" panose="020B0604020202020204" pitchFamily="34" charset="0"/>
                <a:ea typeface="Calibri" panose="020F0502020204030204" pitchFamily="34" charset="0"/>
                <a:cs typeface="Arial" panose="020B0604020202020204" pitchFamily="34" charset="0"/>
              </a:rPr>
              <a:t> 5314 — 5315 — Administrative Officer, Class 2</a:t>
            </a:r>
          </a:p>
          <a:p>
            <a:pPr marL="0" indent="0" algn="just">
              <a:buNone/>
            </a:pPr>
            <a:endParaRPr lang="en-CA" sz="2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en-CA" sz="2400" dirty="0">
                <a:effectLst/>
                <a:latin typeface="Arial" panose="020B0604020202020204" pitchFamily="34" charset="0"/>
                <a:ea typeface="Calibri" panose="020F0502020204030204" pitchFamily="34" charset="0"/>
                <a:cs typeface="Arial" panose="020B0604020202020204" pitchFamily="34" charset="0"/>
              </a:rPr>
              <a:t>Employees with the job title Administrative Officer, Class 2 (5314 - 5315) will receive a pay increase of 3.5% as of the date that the collective agreement comes into force.</a:t>
            </a:r>
          </a:p>
          <a:p>
            <a:pPr lvl="1"/>
            <a:endParaRPr lang="en-CA" sz="2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en-CA"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If a pay-equity adjustment is made, this increase will be adjusted accordingly.</a:t>
            </a:r>
          </a:p>
          <a:p>
            <a:pPr marL="742950" lvl="1" indent="-285750">
              <a:buFont typeface="Arial" panose="020B0604020202020204" pitchFamily="34" charset="0"/>
              <a:buChar char="•"/>
            </a:pPr>
            <a:endParaRPr lang="en-CA"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en-CA" sz="2400" dirty="0">
                <a:solidFill>
                  <a:srgbClr val="000000"/>
                </a:solidFill>
                <a:latin typeface="Arial" panose="020B0604020202020204" pitchFamily="34" charset="0"/>
                <a:ea typeface="Calibri" panose="020F0502020204030204" pitchFamily="34" charset="0"/>
                <a:cs typeface="Arial" panose="020B0604020202020204" pitchFamily="34" charset="0"/>
              </a:rPr>
              <a:t>Example: </a:t>
            </a:r>
            <a:r>
              <a:rPr lang="en-US" sz="2400" dirty="0">
                <a:solidFill>
                  <a:srgbClr val="000000"/>
                </a:solidFill>
                <a:latin typeface="Arial" panose="020B0604020202020204" pitchFamily="34" charset="0"/>
                <a:ea typeface="Calibri" panose="020F0502020204030204" pitchFamily="34" charset="0"/>
                <a:cs typeface="Arial" panose="020B0604020202020204" pitchFamily="34" charset="0"/>
              </a:rPr>
              <a:t>When the agreement comes into force, at the maximum of the scale on April 1, 2024, this would represent an increase of $3.20 per hour, including the new salary parameters for 2023 and 2024.*</a:t>
            </a:r>
            <a:endParaRPr lang="en-CA"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endParaRPr lang="en-CA"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lvl="1"/>
            <a:r>
              <a:rPr lang="en-CA" sz="1600" dirty="0"/>
              <a:t>*Subject to all reserves</a:t>
            </a:r>
          </a:p>
        </p:txBody>
      </p:sp>
      <p:sp>
        <p:nvSpPr>
          <p:cNvPr id="4" name="Espace réservé du numéro de diapositive 3">
            <a:extLst>
              <a:ext uri="{FF2B5EF4-FFF2-40B4-BE49-F238E27FC236}">
                <a16:creationId xmlns:a16="http://schemas.microsoft.com/office/drawing/2014/main" id="{6587119D-3711-1F49-A835-C1B704F7DFC3}"/>
              </a:ext>
            </a:extLst>
          </p:cNvPr>
          <p:cNvSpPr>
            <a:spLocks noGrp="1"/>
          </p:cNvSpPr>
          <p:nvPr>
            <p:ph type="sldNum" sz="quarter" idx="12"/>
            <p:custDataLst>
              <p:tags r:id="rId2"/>
            </p:custDataLst>
          </p:nvPr>
        </p:nvSpPr>
        <p:spPr/>
        <p:txBody>
          <a:bodyPr/>
          <a:lstStyle/>
          <a:p>
            <a:fld id="{18D25734-BAAB-45B8-8828-031302FAFDE5}" type="slidenum">
              <a:rPr lang="en-CA" smtClean="0"/>
              <a:t>13</a:t>
            </a:fld>
            <a:endParaRPr lang="en-CA" dirty="0"/>
          </a:p>
        </p:txBody>
      </p:sp>
      <p:sp>
        <p:nvSpPr>
          <p:cNvPr id="5" name="Titre 3">
            <a:extLst>
              <a:ext uri="{FF2B5EF4-FFF2-40B4-BE49-F238E27FC236}">
                <a16:creationId xmlns:a16="http://schemas.microsoft.com/office/drawing/2014/main" id="{3E284C40-9614-2389-463F-CE08D5C29FAA}"/>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3200" dirty="0">
                <a:solidFill>
                  <a:schemeClr val="bg1"/>
                </a:solidFill>
                <a:latin typeface="Arial" panose="020B0604020202020204" pitchFamily="34" charset="0"/>
                <a:cs typeface="Arial" panose="020B0604020202020204" pitchFamily="34" charset="0"/>
              </a:rPr>
              <a:t>Pay Increase</a:t>
            </a:r>
          </a:p>
        </p:txBody>
      </p:sp>
      <p:sp>
        <p:nvSpPr>
          <p:cNvPr id="7" name="Organigramme : Connecteur 6">
            <a:extLst>
              <a:ext uri="{FF2B5EF4-FFF2-40B4-BE49-F238E27FC236}">
                <a16:creationId xmlns:a16="http://schemas.microsoft.com/office/drawing/2014/main" id="{F9C1B233-1D12-D136-4B9B-6C2DDF8E27D2}"/>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8AC90416-B358-9093-358C-2CD012AB7341}"/>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2294077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737046" y="1386482"/>
            <a:ext cx="10717908" cy="2400657"/>
          </a:xfrm>
          <a:prstGeom prst="rect">
            <a:avLst/>
          </a:prstGeom>
          <a:noFill/>
        </p:spPr>
        <p:txBody>
          <a:bodyPr wrap="square">
            <a:spAutoFit/>
          </a:bodyPr>
          <a:lstStyle/>
          <a:p>
            <a:pPr marL="0" indent="0" algn="just">
              <a:buNone/>
            </a:pPr>
            <a:endParaRPr lang="en-CA" b="1" dirty="0">
              <a:latin typeface="Arial" panose="020B0604020202020204" pitchFamily="34" charset="0"/>
              <a:cs typeface="Arial" panose="020B0604020202020204" pitchFamily="34" charset="0"/>
            </a:endParaRPr>
          </a:p>
          <a:p>
            <a:pPr marL="0" indent="0">
              <a:buNone/>
            </a:pPr>
            <a:r>
              <a:rPr lang="en-CA" sz="2400" b="1" dirty="0">
                <a:latin typeface="Arial" panose="020B0604020202020204" pitchFamily="34" charset="0"/>
                <a:cs typeface="Arial" panose="020B0604020202020204" pitchFamily="34" charset="0"/>
              </a:rPr>
              <a:t>5322 — Medical Secretary</a:t>
            </a:r>
          </a:p>
          <a:p>
            <a:pPr marL="0" indent="0">
              <a:buNone/>
            </a:pPr>
            <a:endParaRPr lang="en-CA" sz="2400" b="1" dirty="0">
              <a:latin typeface="Arial" panose="020B0604020202020204" pitchFamily="34" charset="0"/>
              <a:cs typeface="Arial" panose="020B0604020202020204" pitchFamily="34" charset="0"/>
            </a:endParaRPr>
          </a:p>
          <a:p>
            <a:pPr marL="0" indent="0">
              <a:buNone/>
            </a:pPr>
            <a:r>
              <a:rPr lang="en-CA" sz="2400" dirty="0">
                <a:effectLst/>
                <a:latin typeface="Arial" panose="020B0604020202020204" pitchFamily="34" charset="0"/>
                <a:ea typeface="Calibri" panose="020F0502020204030204" pitchFamily="34" charset="0"/>
                <a:cs typeface="Arial" panose="020B0604020202020204" pitchFamily="34" charset="0"/>
              </a:rPr>
              <a:t>The 3% premium for employees with the job title of Medical Secretary (5322) specified in Letter of Agreement # 63 is continued until the day before the new collective agreement expires. </a:t>
            </a:r>
          </a:p>
          <a:p>
            <a:pPr algn="just"/>
            <a:endParaRPr lang="fr-CA" sz="1200" dirty="0"/>
          </a:p>
        </p:txBody>
      </p:sp>
      <p:sp>
        <p:nvSpPr>
          <p:cNvPr id="4" name="Espace réservé du numéro de diapositive 3">
            <a:extLst>
              <a:ext uri="{FF2B5EF4-FFF2-40B4-BE49-F238E27FC236}">
                <a16:creationId xmlns:a16="http://schemas.microsoft.com/office/drawing/2014/main" id="{0090C044-ED90-3272-6A3B-2F184400F97E}"/>
              </a:ext>
            </a:extLst>
          </p:cNvPr>
          <p:cNvSpPr>
            <a:spLocks noGrp="1"/>
          </p:cNvSpPr>
          <p:nvPr>
            <p:ph type="sldNum" sz="quarter" idx="12"/>
            <p:custDataLst>
              <p:tags r:id="rId2"/>
            </p:custDataLst>
          </p:nvPr>
        </p:nvSpPr>
        <p:spPr/>
        <p:txBody>
          <a:bodyPr/>
          <a:lstStyle/>
          <a:p>
            <a:fld id="{18D25734-BAAB-45B8-8828-031302FAFDE5}" type="slidenum">
              <a:rPr lang="en-CA" smtClean="0"/>
              <a:t>14</a:t>
            </a:fld>
            <a:endParaRPr lang="en-CA" dirty="0"/>
          </a:p>
        </p:txBody>
      </p:sp>
      <p:sp>
        <p:nvSpPr>
          <p:cNvPr id="5" name="Titre 3">
            <a:extLst>
              <a:ext uri="{FF2B5EF4-FFF2-40B4-BE49-F238E27FC236}">
                <a16:creationId xmlns:a16="http://schemas.microsoft.com/office/drawing/2014/main" id="{AEF0B29E-3C6C-7CB3-5E97-5CB691ED67CA}"/>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3200" dirty="0">
                <a:solidFill>
                  <a:schemeClr val="bg1"/>
                </a:solidFill>
                <a:latin typeface="Arial" panose="020B0604020202020204" pitchFamily="34" charset="0"/>
                <a:cs typeface="Arial" panose="020B0604020202020204" pitchFamily="34" charset="0"/>
              </a:rPr>
              <a:t>3% Premium for Medical Secretaries</a:t>
            </a:r>
          </a:p>
        </p:txBody>
      </p:sp>
      <p:sp>
        <p:nvSpPr>
          <p:cNvPr id="7" name="Organigramme : Connecteur 6">
            <a:extLst>
              <a:ext uri="{FF2B5EF4-FFF2-40B4-BE49-F238E27FC236}">
                <a16:creationId xmlns:a16="http://schemas.microsoft.com/office/drawing/2014/main" id="{A14479D0-BF08-DA50-D3BD-D73001DED340}"/>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C77B714D-E059-25A8-2792-C0B6A17B0A92}"/>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1248432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737045" y="1443841"/>
            <a:ext cx="10717908" cy="3970318"/>
          </a:xfrm>
          <a:prstGeom prst="rect">
            <a:avLst/>
          </a:prstGeom>
          <a:noFill/>
        </p:spPr>
        <p:txBody>
          <a:bodyPr wrap="square">
            <a:spAutoFit/>
          </a:bodyPr>
          <a:lstStyle/>
          <a:p>
            <a:pPr marL="0" indent="0">
              <a:buNone/>
            </a:pPr>
            <a:r>
              <a:rPr lang="en-CA" sz="2400" b="1" dirty="0">
                <a:latin typeface="Arial" panose="020B0604020202020204" pitchFamily="34" charset="0"/>
                <a:ea typeface="Calibri" panose="020F0502020204030204" pitchFamily="34" charset="0"/>
                <a:cs typeface="Arial" panose="020B0604020202020204" pitchFamily="34" charset="0"/>
              </a:rPr>
              <a:t>5318 — 5319 — Administrative Officer, Class 4</a:t>
            </a:r>
          </a:p>
          <a:p>
            <a:pPr marL="0" indent="0">
              <a:buNone/>
            </a:pPr>
            <a:endParaRPr lang="en-CA" sz="2400" b="1"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en-CA" sz="2400" dirty="0">
                <a:effectLst/>
                <a:latin typeface="Arial" panose="020B0604020202020204" pitchFamily="34" charset="0"/>
                <a:ea typeface="Calibri" panose="020F0502020204030204" pitchFamily="34" charset="0"/>
                <a:cs typeface="Arial" panose="020B0604020202020204" pitchFamily="34" charset="0"/>
              </a:rPr>
              <a:t>Employees with the Administrative Officer, Class 4 job title will be upgraded to Administrative Officer, Class 3 as of the date that the collective agreement comes into force.</a:t>
            </a:r>
          </a:p>
          <a:p>
            <a:pPr lvl="1"/>
            <a:endParaRPr lang="en-CA" sz="240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en-CA" sz="2400" dirty="0">
                <a:latin typeface="Arial" panose="020B0604020202020204" pitchFamily="34" charset="0"/>
                <a:ea typeface="Calibri" panose="020F0502020204030204" pitchFamily="34" charset="0"/>
                <a:cs typeface="Arial" panose="020B0604020202020204" pitchFamily="34" charset="0"/>
              </a:rPr>
              <a:t>The integration will be done echelon to echelon.</a:t>
            </a:r>
          </a:p>
          <a:p>
            <a:endParaRPr lang="en-CA" sz="2400" dirty="0">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en-CA" sz="2400" dirty="0">
                <a:latin typeface="Arial" panose="020B0604020202020204" pitchFamily="34" charset="0"/>
                <a:ea typeface="Calibri" panose="020F0502020204030204" pitchFamily="34" charset="0"/>
                <a:cs typeface="Arial" panose="020B0604020202020204" pitchFamily="34" charset="0"/>
              </a:rPr>
              <a:t>The Administrative Officer, Class 4 job titles (5318 - 5319) will be eliminated once the integration has been carried out.</a:t>
            </a:r>
            <a:endParaRPr lang="en-CA" sz="24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endParaRPr lang="fr-CA" sz="1200" dirty="0"/>
          </a:p>
        </p:txBody>
      </p:sp>
      <p:sp>
        <p:nvSpPr>
          <p:cNvPr id="4" name="Espace réservé du numéro de diapositive 3">
            <a:extLst>
              <a:ext uri="{FF2B5EF4-FFF2-40B4-BE49-F238E27FC236}">
                <a16:creationId xmlns:a16="http://schemas.microsoft.com/office/drawing/2014/main" id="{B1797763-D706-6DB2-DAAD-55AFFE72BEDF}"/>
              </a:ext>
            </a:extLst>
          </p:cNvPr>
          <p:cNvSpPr>
            <a:spLocks noGrp="1"/>
          </p:cNvSpPr>
          <p:nvPr>
            <p:ph type="sldNum" sz="quarter" idx="12"/>
            <p:custDataLst>
              <p:tags r:id="rId2"/>
            </p:custDataLst>
          </p:nvPr>
        </p:nvSpPr>
        <p:spPr/>
        <p:txBody>
          <a:bodyPr/>
          <a:lstStyle/>
          <a:p>
            <a:fld id="{18D25734-BAAB-45B8-8828-031302FAFDE5}" type="slidenum">
              <a:rPr lang="en-CA" smtClean="0"/>
              <a:t>15</a:t>
            </a:fld>
            <a:endParaRPr lang="en-CA" dirty="0"/>
          </a:p>
        </p:txBody>
      </p:sp>
      <p:sp>
        <p:nvSpPr>
          <p:cNvPr id="5" name="Titre 3">
            <a:extLst>
              <a:ext uri="{FF2B5EF4-FFF2-40B4-BE49-F238E27FC236}">
                <a16:creationId xmlns:a16="http://schemas.microsoft.com/office/drawing/2014/main" id="{7348F693-5647-D9DC-160C-F1815E861A34}"/>
              </a:ext>
            </a:extLst>
          </p:cNvPr>
          <p:cNvSpPr txBox="1">
            <a:spLocks/>
          </p:cNvSpPr>
          <p:nvPr>
            <p:custDataLst>
              <p:tags r:id="rId3"/>
            </p:custDataLst>
          </p:nvPr>
        </p:nvSpPr>
        <p:spPr>
          <a:xfrm>
            <a:off x="0" y="-17092"/>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3200" dirty="0">
                <a:solidFill>
                  <a:schemeClr val="bg1"/>
                </a:solidFill>
                <a:latin typeface="Arial" panose="020B0604020202020204" pitchFamily="34" charset="0"/>
                <a:cs typeface="Arial" panose="020B0604020202020204" pitchFamily="34" charset="0"/>
              </a:rPr>
              <a:t>Integration of AO 4 into AO 3</a:t>
            </a:r>
          </a:p>
          <a:p>
            <a:pPr algn="ctr"/>
            <a:endParaRPr lang="fr-CA" sz="3200" dirty="0">
              <a:solidFill>
                <a:schemeClr val="bg1"/>
              </a:solidFill>
            </a:endParaRPr>
          </a:p>
        </p:txBody>
      </p:sp>
      <p:sp>
        <p:nvSpPr>
          <p:cNvPr id="7" name="Organigramme : Connecteur 6">
            <a:extLst>
              <a:ext uri="{FF2B5EF4-FFF2-40B4-BE49-F238E27FC236}">
                <a16:creationId xmlns:a16="http://schemas.microsoft.com/office/drawing/2014/main" id="{87E6FAC7-DB3D-F4F9-3473-2AAC49C03783}"/>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EE5CD4D3-C468-B5E5-7848-C8323DED0482}"/>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1815479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718749" y="1471489"/>
            <a:ext cx="11150154" cy="3785652"/>
          </a:xfrm>
          <a:prstGeom prst="rect">
            <a:avLst/>
          </a:prstGeom>
          <a:noFill/>
        </p:spPr>
        <p:txBody>
          <a:bodyPr wrap="square">
            <a:spAutoFit/>
          </a:bodyPr>
          <a:lstStyle/>
          <a:p>
            <a:pPr marL="0" indent="0">
              <a:buNone/>
            </a:pPr>
            <a:r>
              <a:rPr lang="en-CA" sz="2400" b="1" dirty="0">
                <a:latin typeface="Arial" panose="020B0604020202020204" pitchFamily="34" charset="0"/>
                <a:cs typeface="Arial" panose="020B0604020202020204" pitchFamily="34" charset="0"/>
              </a:rPr>
              <a:t>5320 — Assistant, University Teaching</a:t>
            </a:r>
          </a:p>
          <a:p>
            <a:pPr marL="0" indent="0">
              <a:buNone/>
            </a:pPr>
            <a:endParaRPr lang="en-CA" sz="24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CA" sz="2400" dirty="0">
                <a:latin typeface="Arial" panose="020B0604020202020204" pitchFamily="34" charset="0"/>
                <a:cs typeface="Arial" panose="020B0604020202020204" pitchFamily="34" charset="0"/>
              </a:rPr>
              <a:t>Ranking 11, confirmed by the decision of November 20, 2020</a:t>
            </a:r>
          </a:p>
          <a:p>
            <a:pPr lvl="1"/>
            <a:endParaRPr lang="en-CA" sz="24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CA" sz="2400" dirty="0">
                <a:latin typeface="Arial" panose="020B0604020202020204" pitchFamily="34" charset="0"/>
                <a:cs typeface="Arial" panose="020B0604020202020204" pitchFamily="34" charset="0"/>
              </a:rPr>
              <a:t>The pay scale is based on the AO1 scale in effect as of January 1, 2011, which is increased by 1.42%.</a:t>
            </a:r>
          </a:p>
          <a:p>
            <a:pPr marL="742950" lvl="1" indent="-285750">
              <a:buFont typeface="Arial" panose="020B0604020202020204" pitchFamily="34" charset="0"/>
              <a:buChar char="•"/>
            </a:pPr>
            <a:endParaRPr lang="en-CA" sz="24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CA" sz="2400" dirty="0">
                <a:latin typeface="Arial" panose="020B0604020202020204" pitchFamily="34" charset="0"/>
                <a:cs typeface="Arial" panose="020B0604020202020204" pitchFamily="34" charset="0"/>
              </a:rPr>
              <a:t>As of April 2, 2019, the applicable scale is the one for ranking 11 in the pay structure, resulting from the pay relativity evaluation (integration according to the rule of equal or immediately higher salary).</a:t>
            </a:r>
            <a:endParaRPr lang="en-CA" sz="2400" dirty="0">
              <a:highlight>
                <a:srgbClr val="00FF00"/>
              </a:highlight>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3F96213A-48C7-D21A-74CE-7DD1D4C36067}"/>
              </a:ext>
            </a:extLst>
          </p:cNvPr>
          <p:cNvSpPr>
            <a:spLocks noGrp="1"/>
          </p:cNvSpPr>
          <p:nvPr>
            <p:ph type="sldNum" sz="quarter" idx="12"/>
            <p:custDataLst>
              <p:tags r:id="rId2"/>
            </p:custDataLst>
          </p:nvPr>
        </p:nvSpPr>
        <p:spPr/>
        <p:txBody>
          <a:bodyPr/>
          <a:lstStyle/>
          <a:p>
            <a:fld id="{18D25734-BAAB-45B8-8828-031302FAFDE5}" type="slidenum">
              <a:rPr lang="en-CA" smtClean="0"/>
              <a:t>16</a:t>
            </a:fld>
            <a:endParaRPr lang="en-CA" dirty="0"/>
          </a:p>
        </p:txBody>
      </p:sp>
      <p:sp>
        <p:nvSpPr>
          <p:cNvPr id="5" name="Titre 3">
            <a:extLst>
              <a:ext uri="{FF2B5EF4-FFF2-40B4-BE49-F238E27FC236}">
                <a16:creationId xmlns:a16="http://schemas.microsoft.com/office/drawing/2014/main" id="{3B9A912F-D086-F6B2-FCE1-7B5DC1F83EF0}"/>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3200" dirty="0">
                <a:solidFill>
                  <a:schemeClr val="bg1"/>
                </a:solidFill>
                <a:latin typeface="Arial" panose="020B0604020202020204" pitchFamily="34" charset="0"/>
                <a:cs typeface="Arial" panose="020B0604020202020204" pitchFamily="34" charset="0"/>
              </a:rPr>
              <a:t>National Jobs Committee</a:t>
            </a:r>
          </a:p>
        </p:txBody>
      </p:sp>
      <p:sp>
        <p:nvSpPr>
          <p:cNvPr id="7" name="Organigramme : Connecteur 6">
            <a:extLst>
              <a:ext uri="{FF2B5EF4-FFF2-40B4-BE49-F238E27FC236}">
                <a16:creationId xmlns:a16="http://schemas.microsoft.com/office/drawing/2014/main" id="{9D7AEA3D-8C44-62C1-25FA-4643C7DE00E8}"/>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FA3E1343-8894-948E-40EE-49EFB92970CE}"/>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3900891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737046" y="1212209"/>
            <a:ext cx="10717908" cy="5435334"/>
          </a:xfrm>
          <a:prstGeom prst="rect">
            <a:avLst/>
          </a:prstGeom>
          <a:noFill/>
        </p:spPr>
        <p:txBody>
          <a:bodyPr wrap="square">
            <a:spAutoFit/>
          </a:bodyPr>
          <a:lstStyle/>
          <a:p>
            <a:pPr marL="0" lvl="2" algn="just">
              <a:lnSpc>
                <a:spcPct val="90000"/>
              </a:lnSpc>
              <a:spcBef>
                <a:spcPts val="500"/>
              </a:spcBef>
              <a:defRPr/>
            </a:pPr>
            <a:r>
              <a:rPr lang="en-CA" sz="2400" b="1" dirty="0">
                <a:latin typeface="Arial" panose="020B0604020202020204" pitchFamily="34" charset="0"/>
                <a:cs typeface="Arial" panose="020B0604020202020204" pitchFamily="34" charset="0"/>
              </a:rPr>
              <a:t>5320 — Assistant, University Teaching</a:t>
            </a:r>
          </a:p>
          <a:p>
            <a:pPr marL="457200" marR="0" lvl="3" algn="just" defTabSz="914400" rtl="0" eaLnBrk="1" fontAlgn="auto" latinLnBrk="0" hangingPunct="1">
              <a:lnSpc>
                <a:spcPct val="90000"/>
              </a:lnSpc>
              <a:spcBef>
                <a:spcPts val="1000"/>
              </a:spcBef>
              <a:spcAft>
                <a:spcPts val="0"/>
              </a:spcAft>
              <a:buClrTx/>
              <a:buSzTx/>
              <a:tabLst/>
              <a:defRPr/>
            </a:pPr>
            <a:endParaRPr lang="en-CA" sz="2400" dirty="0">
              <a:solidFill>
                <a:prstClr val="black"/>
              </a:solidFill>
              <a:latin typeface="Arial" panose="020B0604020202020204" pitchFamily="34" charset="0"/>
              <a:cs typeface="Arial" panose="020B0604020202020204" pitchFamily="34" charset="0"/>
            </a:endParaRPr>
          </a:p>
          <a:p>
            <a:pPr marL="687600" lvl="3" indent="-230400">
              <a:spcBef>
                <a:spcPts val="1000"/>
              </a:spcBef>
              <a:buFont typeface="Arial" panose="020B0604020202020204" pitchFamily="34" charset="0"/>
              <a:buChar char="•"/>
              <a:defRPr/>
            </a:pPr>
            <a:r>
              <a:rPr lang="en-CA" sz="2400" dirty="0">
                <a:latin typeface="Arial" panose="020B0604020202020204" pitchFamily="34" charset="0"/>
                <a:cs typeface="Arial" panose="020B0604020202020204" pitchFamily="34" charset="0"/>
              </a:rPr>
              <a:t>At the top of the scale, this amounts to a pay increase ranging from $0.32 per hour retroactive to January 1, 2011 to $1.70 per hour as of April 1, 2023.</a:t>
            </a:r>
          </a:p>
          <a:p>
            <a:pPr marL="719138" marR="0" lvl="3" defTabSz="914400" rtl="0" eaLnBrk="1" fontAlgn="auto" latinLnBrk="0" hangingPunct="1">
              <a:spcBef>
                <a:spcPts val="1000"/>
              </a:spcBef>
              <a:spcAft>
                <a:spcPts val="0"/>
              </a:spcAft>
              <a:buClrTx/>
              <a:buSzTx/>
              <a:tabLst/>
              <a:defRPr/>
            </a:pPr>
            <a:r>
              <a:rPr kumimoji="0" lang="en-CA"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Example: Estimated retroactive pay at the top of the scale (35 hours per week) from January 1, 2011 to March 31, 202024</a:t>
            </a:r>
          </a:p>
          <a:p>
            <a:pPr marL="457200" marR="0" lvl="3" defTabSz="914400" rtl="0" eaLnBrk="1" fontAlgn="auto" latinLnBrk="0" hangingPunct="1">
              <a:spcBef>
                <a:spcPts val="1000"/>
              </a:spcBef>
              <a:spcAft>
                <a:spcPts val="0"/>
              </a:spcAft>
              <a:buClrTx/>
              <a:buSzTx/>
              <a:tabLst/>
              <a:defRPr/>
            </a:pPr>
            <a:endParaRPr kumimoji="0" lang="en-CA"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3" indent="0" algn="ctr" defTabSz="914400" rtl="0" eaLnBrk="1" fontAlgn="auto" latinLnBrk="0" hangingPunct="1">
              <a:spcBef>
                <a:spcPts val="1000"/>
              </a:spcBef>
              <a:spcAft>
                <a:spcPts val="0"/>
              </a:spcAft>
              <a:buClrTx/>
              <a:buSzTx/>
              <a:buFont typeface="Arial" panose="020B0604020202020204" pitchFamily="34" charset="0"/>
              <a:buNone/>
              <a:tabLst/>
              <a:defRPr/>
            </a:pPr>
            <a:r>
              <a:rPr kumimoji="0" lang="en-CA"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$8,352.11 *</a:t>
            </a:r>
          </a:p>
          <a:p>
            <a:pPr marL="457200" marR="0" lvl="3" defTabSz="914400" rtl="0" eaLnBrk="1" fontAlgn="auto" latinLnBrk="0" hangingPunct="1">
              <a:spcBef>
                <a:spcPts val="1000"/>
              </a:spcBef>
              <a:spcAft>
                <a:spcPts val="0"/>
              </a:spcAft>
              <a:buClrTx/>
              <a:buSzTx/>
              <a:tabLst/>
              <a:defRPr/>
            </a:pPr>
            <a:endParaRPr kumimoji="0" lang="en-CA"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CA" sz="2400" dirty="0">
                <a:latin typeface="Arial" panose="020B0604020202020204" pitchFamily="34" charset="0"/>
                <a:cs typeface="Arial" panose="020B0604020202020204" pitchFamily="34" charset="0"/>
              </a:rPr>
              <a:t>Grievances concerning evaluation of the job title and the application of retroactivity to be withdrawn</a:t>
            </a:r>
          </a:p>
          <a:p>
            <a:pPr marL="800100" lvl="1" indent="-342900">
              <a:buFont typeface="Arial" panose="020B0604020202020204" pitchFamily="34" charset="0"/>
              <a:buChar char="•"/>
            </a:pPr>
            <a:endParaRPr lang="en-CA" sz="2400" dirty="0">
              <a:latin typeface="Arial" panose="020B0604020202020204" pitchFamily="34" charset="0"/>
              <a:cs typeface="Arial" panose="020B0604020202020204" pitchFamily="34" charset="0"/>
            </a:endParaRPr>
          </a:p>
          <a:p>
            <a:pPr lvl="1"/>
            <a:r>
              <a:rPr lang="en-US" sz="1600" dirty="0"/>
              <a:t>*Subject to all reserves, including salary parameters as of April 1, 2023</a:t>
            </a:r>
            <a:endParaRPr lang="en-CA" sz="1600" dirty="0"/>
          </a:p>
        </p:txBody>
      </p:sp>
      <p:sp>
        <p:nvSpPr>
          <p:cNvPr id="4" name="Espace réservé du numéro de diapositive 3">
            <a:extLst>
              <a:ext uri="{FF2B5EF4-FFF2-40B4-BE49-F238E27FC236}">
                <a16:creationId xmlns:a16="http://schemas.microsoft.com/office/drawing/2014/main" id="{1AF35E5A-0D65-BE34-F668-C4EE0D54859B}"/>
              </a:ext>
            </a:extLst>
          </p:cNvPr>
          <p:cNvSpPr>
            <a:spLocks noGrp="1"/>
          </p:cNvSpPr>
          <p:nvPr>
            <p:ph type="sldNum" sz="quarter" idx="12"/>
            <p:custDataLst>
              <p:tags r:id="rId2"/>
            </p:custDataLst>
          </p:nvPr>
        </p:nvSpPr>
        <p:spPr/>
        <p:txBody>
          <a:bodyPr/>
          <a:lstStyle/>
          <a:p>
            <a:fld id="{18D25734-BAAB-45B8-8828-031302FAFDE5}" type="slidenum">
              <a:rPr lang="en-CA" smtClean="0"/>
              <a:t>17</a:t>
            </a:fld>
            <a:endParaRPr lang="en-CA" dirty="0"/>
          </a:p>
        </p:txBody>
      </p:sp>
      <p:sp>
        <p:nvSpPr>
          <p:cNvPr id="5" name="Titre 3">
            <a:extLst>
              <a:ext uri="{FF2B5EF4-FFF2-40B4-BE49-F238E27FC236}">
                <a16:creationId xmlns:a16="http://schemas.microsoft.com/office/drawing/2014/main" id="{9C193ADD-16BE-A724-FBA2-52BE02F70F14}"/>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3200" dirty="0">
                <a:solidFill>
                  <a:schemeClr val="bg1"/>
                </a:solidFill>
                <a:latin typeface="Arial" panose="020B0604020202020204" pitchFamily="34" charset="0"/>
                <a:cs typeface="Arial" panose="020B0604020202020204" pitchFamily="34" charset="0"/>
              </a:rPr>
              <a:t>National Jobs Committee</a:t>
            </a:r>
          </a:p>
          <a:p>
            <a:pPr algn="ctr"/>
            <a:endParaRPr lang="fr-CA" sz="3200" dirty="0">
              <a:solidFill>
                <a:schemeClr val="bg1"/>
              </a:solidFill>
              <a:latin typeface="Arial" panose="020B0604020202020204" pitchFamily="34" charset="0"/>
              <a:cs typeface="Arial" panose="020B0604020202020204" pitchFamily="34" charset="0"/>
            </a:endParaRPr>
          </a:p>
        </p:txBody>
      </p:sp>
      <p:sp>
        <p:nvSpPr>
          <p:cNvPr id="7" name="Organigramme : Connecteur 6">
            <a:extLst>
              <a:ext uri="{FF2B5EF4-FFF2-40B4-BE49-F238E27FC236}">
                <a16:creationId xmlns:a16="http://schemas.microsoft.com/office/drawing/2014/main" id="{ADFB989E-E762-9384-FBC8-9A92310DC0C8}"/>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650CE72A-49A0-798D-1A33-0EE867C505A0}"/>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2187340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737045" y="1008134"/>
            <a:ext cx="10717908" cy="5078313"/>
          </a:xfrm>
          <a:prstGeom prst="rect">
            <a:avLst/>
          </a:prstGeom>
          <a:noFill/>
        </p:spPr>
        <p:txBody>
          <a:bodyPr wrap="square">
            <a:spAutoFit/>
          </a:bodyPr>
          <a:lstStyle/>
          <a:p>
            <a:pPr marL="0" indent="0" algn="just">
              <a:buNone/>
            </a:pPr>
            <a:r>
              <a:rPr lang="en-CA" sz="2400" b="1" dirty="0">
                <a:latin typeface="Arial" panose="020B0604020202020204" pitchFamily="34" charset="0"/>
                <a:cs typeface="Arial" panose="020B0604020202020204" pitchFamily="34" charset="0"/>
              </a:rPr>
              <a:t>     5324 — Buyer</a:t>
            </a:r>
          </a:p>
          <a:p>
            <a:pPr marL="0" indent="0" algn="just">
              <a:buNone/>
            </a:pPr>
            <a:endParaRPr lang="en-CA" sz="2400" b="1"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CA" sz="2400" dirty="0">
                <a:latin typeface="Arial" panose="020B0604020202020204" pitchFamily="34" charset="0"/>
                <a:cs typeface="Arial" panose="020B0604020202020204" pitchFamily="34" charset="0"/>
              </a:rPr>
              <a:t>Ranking 11</a:t>
            </a:r>
          </a:p>
          <a:p>
            <a:endParaRPr lang="en-CA" sz="24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CA" sz="2400" dirty="0">
                <a:latin typeface="Arial" panose="020B0604020202020204" pitchFamily="34" charset="0"/>
                <a:cs typeface="Arial" panose="020B0604020202020204" pitchFamily="34" charset="0"/>
              </a:rPr>
              <a:t>The pay scale is based on the AO1 scale in effect as of December 31, 2010, which is increased by 1.42%.</a:t>
            </a:r>
          </a:p>
          <a:p>
            <a:pPr lvl="1"/>
            <a:endParaRPr lang="en-CA" sz="24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CA" sz="2400" dirty="0">
                <a:latin typeface="Arial" panose="020B0604020202020204" pitchFamily="34" charset="0"/>
                <a:cs typeface="Arial" panose="020B0604020202020204" pitchFamily="34" charset="0"/>
              </a:rPr>
              <a:t>Retroactivity applies as of April 10, 2013.</a:t>
            </a:r>
          </a:p>
          <a:p>
            <a:pPr lvl="1"/>
            <a:endParaRPr lang="en-CA" sz="24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CA" sz="2400" dirty="0">
                <a:latin typeface="Arial" panose="020B0604020202020204" pitchFamily="34" charset="0"/>
                <a:cs typeface="Arial" panose="020B0604020202020204" pitchFamily="34" charset="0"/>
              </a:rPr>
              <a:t>As of April 2, 2019, the applicable scale is the one for ranking 11 in the pay structure, resulting from the pay relativity evaluation (integration according to the rule of equal or immediately higher salary).</a:t>
            </a:r>
          </a:p>
          <a:p>
            <a:pPr lvl="1"/>
            <a:endParaRPr lang="en-CA" sz="2400" dirty="0">
              <a:latin typeface="Arial" panose="020B0604020202020204" pitchFamily="34" charset="0"/>
              <a:cs typeface="Arial" panose="020B0604020202020204" pitchFamily="34" charset="0"/>
            </a:endParaRPr>
          </a:p>
          <a:p>
            <a:pPr algn="just"/>
            <a:endParaRPr lang="fr-CA" sz="1200" dirty="0"/>
          </a:p>
        </p:txBody>
      </p:sp>
      <p:sp>
        <p:nvSpPr>
          <p:cNvPr id="4" name="Espace réservé du numéro de diapositive 3">
            <a:extLst>
              <a:ext uri="{FF2B5EF4-FFF2-40B4-BE49-F238E27FC236}">
                <a16:creationId xmlns:a16="http://schemas.microsoft.com/office/drawing/2014/main" id="{25FC8F0D-C30F-1687-0C59-51DD3D95BA4B}"/>
              </a:ext>
            </a:extLst>
          </p:cNvPr>
          <p:cNvSpPr>
            <a:spLocks noGrp="1"/>
          </p:cNvSpPr>
          <p:nvPr>
            <p:ph type="sldNum" sz="quarter" idx="12"/>
            <p:custDataLst>
              <p:tags r:id="rId2"/>
            </p:custDataLst>
          </p:nvPr>
        </p:nvSpPr>
        <p:spPr/>
        <p:txBody>
          <a:bodyPr/>
          <a:lstStyle/>
          <a:p>
            <a:fld id="{18D25734-BAAB-45B8-8828-031302FAFDE5}" type="slidenum">
              <a:rPr lang="en-CA" smtClean="0"/>
              <a:t>18</a:t>
            </a:fld>
            <a:endParaRPr lang="en-CA" dirty="0"/>
          </a:p>
        </p:txBody>
      </p:sp>
      <p:sp>
        <p:nvSpPr>
          <p:cNvPr id="5" name="Titre 3">
            <a:extLst>
              <a:ext uri="{FF2B5EF4-FFF2-40B4-BE49-F238E27FC236}">
                <a16:creationId xmlns:a16="http://schemas.microsoft.com/office/drawing/2014/main" id="{B9D048AE-316A-B74F-7CEE-1FFE6390FDE0}"/>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3200" dirty="0">
                <a:solidFill>
                  <a:schemeClr val="bg1"/>
                </a:solidFill>
                <a:latin typeface="Arial" panose="020B0604020202020204" pitchFamily="34" charset="0"/>
                <a:cs typeface="Arial" panose="020B0604020202020204" pitchFamily="34" charset="0"/>
              </a:rPr>
              <a:t>National Jobs Committee</a:t>
            </a:r>
            <a:endParaRPr lang="fr-CA" sz="3200" dirty="0">
              <a:solidFill>
                <a:schemeClr val="bg1"/>
              </a:solidFill>
              <a:latin typeface="Arial" panose="020B0604020202020204" pitchFamily="34" charset="0"/>
              <a:cs typeface="Arial" panose="020B0604020202020204" pitchFamily="34" charset="0"/>
            </a:endParaRPr>
          </a:p>
        </p:txBody>
      </p:sp>
      <p:sp>
        <p:nvSpPr>
          <p:cNvPr id="7" name="Organigramme : Connecteur 6">
            <a:extLst>
              <a:ext uri="{FF2B5EF4-FFF2-40B4-BE49-F238E27FC236}">
                <a16:creationId xmlns:a16="http://schemas.microsoft.com/office/drawing/2014/main" id="{F2F08E1F-5DB0-4B55-C3DD-BBBEFF2DADD8}"/>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14496B52-79C0-0325-5A2D-EED73252FA04}"/>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2042886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737046" y="1082495"/>
            <a:ext cx="10717908" cy="5638980"/>
          </a:xfrm>
          <a:prstGeom prst="rect">
            <a:avLst/>
          </a:prstGeom>
          <a:noFill/>
        </p:spPr>
        <p:txBody>
          <a:bodyPr wrap="square">
            <a:spAutoFit/>
          </a:bodyPr>
          <a:lstStyle/>
          <a:p>
            <a:pPr marL="0" marR="0" lvl="2" indent="0" algn="just"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CA" sz="2400" b="1" i="0" u="none" strike="noStrike" kern="1200" cap="none" spc="0" normalizeH="0" baseline="0" noProof="0" dirty="0">
                <a:ln>
                  <a:noFill/>
                </a:ln>
                <a:effectLst/>
                <a:uLnTx/>
                <a:uFillTx/>
                <a:latin typeface="Arial" panose="020B0604020202020204" pitchFamily="34" charset="0"/>
                <a:cs typeface="Arial" panose="020B0604020202020204" pitchFamily="34" charset="0"/>
              </a:rPr>
              <a:t>5324 — </a:t>
            </a:r>
            <a:r>
              <a:rPr lang="en-CA" sz="2400" b="1" dirty="0">
                <a:latin typeface="Arial" panose="020B0604020202020204" pitchFamily="34" charset="0"/>
                <a:cs typeface="Arial" panose="020B0604020202020204" pitchFamily="34" charset="0"/>
              </a:rPr>
              <a:t>Buyer</a:t>
            </a:r>
            <a:endParaRPr kumimoji="0" lang="en-CA" sz="24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457200" marR="0" lvl="3" defTabSz="914400" rtl="0" eaLnBrk="1" fontAlgn="auto" latinLnBrk="0" hangingPunct="1">
              <a:lnSpc>
                <a:spcPct val="90000"/>
              </a:lnSpc>
              <a:spcBef>
                <a:spcPts val="1000"/>
              </a:spcBef>
              <a:spcAft>
                <a:spcPts val="0"/>
              </a:spcAft>
              <a:buClrTx/>
              <a:buSzTx/>
              <a:tabLst/>
              <a:defRPr/>
            </a:pPr>
            <a:endParaRPr lang="en-CA" sz="2400" dirty="0">
              <a:solidFill>
                <a:prstClr val="black"/>
              </a:solidFill>
              <a:highlight>
                <a:srgbClr val="00FF00"/>
              </a:highlight>
              <a:latin typeface="Arial" panose="020B0604020202020204" pitchFamily="34" charset="0"/>
              <a:cs typeface="Arial" panose="020B0604020202020204" pitchFamily="34" charset="0"/>
            </a:endParaRPr>
          </a:p>
          <a:p>
            <a:pPr marL="687600" lvl="3" indent="-230400">
              <a:lnSpc>
                <a:spcPct val="90000"/>
              </a:lnSpc>
              <a:spcBef>
                <a:spcPts val="1000"/>
              </a:spcBef>
              <a:buFont typeface="Arial" panose="020B0604020202020204" pitchFamily="34" charset="0"/>
              <a:buChar char="•"/>
              <a:defRPr/>
            </a:pPr>
            <a:r>
              <a:rPr lang="en-CA" sz="2400" dirty="0">
                <a:latin typeface="Arial" panose="020B0604020202020204" pitchFamily="34" charset="0"/>
                <a:cs typeface="Arial" panose="020B0604020202020204" pitchFamily="34" charset="0"/>
              </a:rPr>
              <a:t>At the top of the scale, this amounts to a pay increase ranging from $0.34 per hour retroactive to April 10, 2013 to $4.01 per hour as of March 31, 2024.</a:t>
            </a:r>
          </a:p>
          <a:p>
            <a:pPr marL="457200" lvl="3">
              <a:lnSpc>
                <a:spcPct val="90000"/>
              </a:lnSpc>
              <a:spcBef>
                <a:spcPts val="1000"/>
              </a:spcBef>
              <a:defRPr/>
            </a:pPr>
            <a:endParaRPr kumimoji="0" lang="en-CA"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7600" marR="0" lvl="3" indent="-2304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Example: Estimated retroactive pay at the top of the scale (35 hours per week) from April 10, 2013 to March 31, 2024:</a:t>
            </a:r>
          </a:p>
          <a:p>
            <a:pPr marL="457200" marR="0" lvl="3" defTabSz="914400" rtl="0" eaLnBrk="1" fontAlgn="auto" latinLnBrk="0" hangingPunct="1">
              <a:lnSpc>
                <a:spcPct val="90000"/>
              </a:lnSpc>
              <a:spcBef>
                <a:spcPts val="1000"/>
              </a:spcBef>
              <a:spcAft>
                <a:spcPts val="0"/>
              </a:spcAft>
              <a:buClrTx/>
              <a:buSzTx/>
              <a:tabLst/>
              <a:defRPr/>
            </a:pPr>
            <a:endParaRPr kumimoji="0" lang="en-CA"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3"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CA"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$20,700.01*</a:t>
            </a:r>
          </a:p>
          <a:p>
            <a:pPr marL="457200" marR="0" lvl="3" defTabSz="914400" rtl="0" eaLnBrk="1" fontAlgn="auto" latinLnBrk="0" hangingPunct="1">
              <a:lnSpc>
                <a:spcPct val="90000"/>
              </a:lnSpc>
              <a:spcBef>
                <a:spcPts val="1000"/>
              </a:spcBef>
              <a:spcAft>
                <a:spcPts val="0"/>
              </a:spcAft>
              <a:buClrTx/>
              <a:buSzTx/>
              <a:tabLst/>
              <a:defRPr/>
            </a:pPr>
            <a:endParaRPr kumimoji="0" lang="en-CA"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CA" sz="2400" dirty="0">
                <a:latin typeface="Arial" panose="020B0604020202020204" pitchFamily="34" charset="0"/>
                <a:cs typeface="Arial" panose="020B0604020202020204" pitchFamily="34" charset="0"/>
              </a:rPr>
              <a:t>The parties agree to cease arbitrating the job title.</a:t>
            </a:r>
          </a:p>
          <a:p>
            <a:pPr marL="742950" lvl="1" indent="-285750">
              <a:buFont typeface="Arial" panose="020B0604020202020204" pitchFamily="34" charset="0"/>
              <a:buChar char="•"/>
            </a:pPr>
            <a:endParaRPr lang="en-CA" sz="2400" dirty="0">
              <a:highlight>
                <a:srgbClr val="FFFF00"/>
              </a:highlight>
              <a:latin typeface="Arial" panose="020B0604020202020204" pitchFamily="34" charset="0"/>
              <a:cs typeface="Arial" panose="020B0604020202020204" pitchFamily="34" charset="0"/>
            </a:endParaRPr>
          </a:p>
          <a:p>
            <a:pPr lvl="1"/>
            <a:r>
              <a:rPr lang="en-US" sz="1600" dirty="0">
                <a:latin typeface="Arial" panose="020B0604020202020204" pitchFamily="34" charset="0"/>
                <a:cs typeface="Arial" panose="020B0604020202020204" pitchFamily="34" charset="0"/>
              </a:rPr>
              <a:t>*Subject to all reserves, including salary parameters as of April 1, 2023</a:t>
            </a:r>
            <a:endParaRPr lang="fr-CA" sz="1200" dirty="0"/>
          </a:p>
        </p:txBody>
      </p:sp>
      <p:sp>
        <p:nvSpPr>
          <p:cNvPr id="4" name="Espace réservé du numéro de diapositive 3">
            <a:extLst>
              <a:ext uri="{FF2B5EF4-FFF2-40B4-BE49-F238E27FC236}">
                <a16:creationId xmlns:a16="http://schemas.microsoft.com/office/drawing/2014/main" id="{10854F16-5569-853D-D2F7-9F7F1A4935C1}"/>
              </a:ext>
            </a:extLst>
          </p:cNvPr>
          <p:cNvSpPr>
            <a:spLocks noGrp="1"/>
          </p:cNvSpPr>
          <p:nvPr>
            <p:ph type="sldNum" sz="quarter" idx="12"/>
            <p:custDataLst>
              <p:tags r:id="rId2"/>
            </p:custDataLst>
          </p:nvPr>
        </p:nvSpPr>
        <p:spPr/>
        <p:txBody>
          <a:bodyPr/>
          <a:lstStyle/>
          <a:p>
            <a:fld id="{18D25734-BAAB-45B8-8828-031302FAFDE5}" type="slidenum">
              <a:rPr lang="en-CA" smtClean="0"/>
              <a:t>19</a:t>
            </a:fld>
            <a:endParaRPr lang="en-CA" dirty="0"/>
          </a:p>
        </p:txBody>
      </p:sp>
      <p:sp>
        <p:nvSpPr>
          <p:cNvPr id="5" name="Titre 3">
            <a:extLst>
              <a:ext uri="{FF2B5EF4-FFF2-40B4-BE49-F238E27FC236}">
                <a16:creationId xmlns:a16="http://schemas.microsoft.com/office/drawing/2014/main" id="{A8EC4B9A-EF5E-6A33-2BEA-8B3283FD16CD}"/>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3200" dirty="0">
                <a:solidFill>
                  <a:schemeClr val="bg1"/>
                </a:solidFill>
                <a:latin typeface="Arial" panose="020B0604020202020204" pitchFamily="34" charset="0"/>
                <a:cs typeface="Arial" panose="020B0604020202020204" pitchFamily="34" charset="0"/>
              </a:rPr>
              <a:t>National Jobs Committee</a:t>
            </a:r>
            <a:endParaRPr lang="fr-CA" sz="3200" dirty="0">
              <a:solidFill>
                <a:schemeClr val="bg1"/>
              </a:solidFill>
              <a:latin typeface="Arial" panose="020B0604020202020204" pitchFamily="34" charset="0"/>
              <a:cs typeface="Arial" panose="020B0604020202020204" pitchFamily="34" charset="0"/>
            </a:endParaRPr>
          </a:p>
        </p:txBody>
      </p:sp>
      <p:sp>
        <p:nvSpPr>
          <p:cNvPr id="7" name="Organigramme : Connecteur 6">
            <a:extLst>
              <a:ext uri="{FF2B5EF4-FFF2-40B4-BE49-F238E27FC236}">
                <a16:creationId xmlns:a16="http://schemas.microsoft.com/office/drawing/2014/main" id="{C357DFC7-3988-5F6B-7727-2E89E7E4BEC9}"/>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8CB93011-9A30-1501-0B5E-9087F9769CDA}"/>
              </a:ext>
            </a:extLst>
          </p:cNvPr>
          <p:cNvPicPr>
            <a:picLocks noChangeAspect="1"/>
          </p:cNvPicPr>
          <p:nvPr>
            <p:custDataLst>
              <p:tags r:id="rId5"/>
            </p:custDataLst>
          </p:nvPr>
        </p:nvPicPr>
        <p:blipFill>
          <a:blip r:embed="rId7">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3837092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712049" y="1026127"/>
            <a:ext cx="11044213" cy="4714111"/>
          </a:xfrm>
          <a:prstGeom prst="rect">
            <a:avLst/>
          </a:prstGeom>
          <a:noFill/>
        </p:spPr>
        <p:txBody>
          <a:bodyPr wrap="square">
            <a:spAutoFit/>
          </a:bodyPr>
          <a:lstStyle/>
          <a:p>
            <a:pPr algn="just">
              <a:spcAft>
                <a:spcPts val="1100"/>
              </a:spcAft>
            </a:pPr>
            <a:endParaRPr lang="en-CA" b="1" dirty="0">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1100"/>
              </a:spcAft>
            </a:pPr>
            <a:r>
              <a:rPr lang="en-CA" sz="2400" b="1" dirty="0">
                <a:latin typeface="Arial" panose="020B0604020202020204" pitchFamily="34" charset="0"/>
                <a:cs typeface="Arial" panose="020B0604020202020204" pitchFamily="34" charset="0"/>
              </a:rPr>
              <a:t>2010 Pay Equity Audit — CNESST Decision</a:t>
            </a:r>
          </a:p>
          <a:p>
            <a:pPr marL="0" indent="0">
              <a:buNone/>
            </a:pPr>
            <a:r>
              <a:rPr lang="en-CA" sz="2400" dirty="0">
                <a:latin typeface="Arial" panose="020B0604020202020204" pitchFamily="34" charset="0"/>
                <a:cs typeface="Arial" panose="020B0604020202020204" pitchFamily="34" charset="0"/>
              </a:rPr>
              <a:t>The parties agree not to contest before the Administrative Labour Tribunal (ALT) the CNESST decision of September 28, 2023 regarding the identification, gender predominance and evaluation of Class 3 jobs.</a:t>
            </a:r>
          </a:p>
          <a:p>
            <a:pPr marL="0" indent="0">
              <a:buNone/>
            </a:pPr>
            <a:endParaRPr lang="en-CA" sz="24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CA" sz="2400" dirty="0">
                <a:latin typeface="Arial" panose="020B0604020202020204" pitchFamily="34" charset="0"/>
                <a:cs typeface="Arial" panose="020B0604020202020204" pitchFamily="34" charset="0"/>
              </a:rPr>
              <a:t>The CNESST upgraded the rankings of Administrative Officer Class 3 (5316 - 5317) and Administrative Officer Class 4 (5318-5319):</a:t>
            </a:r>
          </a:p>
          <a:p>
            <a:pPr marL="914400" lvl="1" indent="-457200">
              <a:buFont typeface="Arial" panose="020B0604020202020204" pitchFamily="34" charset="0"/>
              <a:buChar char="•"/>
            </a:pPr>
            <a:endParaRPr lang="en-CA" sz="2400" dirty="0">
              <a:latin typeface="Arial" panose="020B0604020202020204" pitchFamily="34" charset="0"/>
              <a:cs typeface="Arial" panose="020B0604020202020204" pitchFamily="34" charset="0"/>
            </a:endParaRPr>
          </a:p>
          <a:p>
            <a:pPr marL="1257300" lvl="2" indent="-342900">
              <a:buFont typeface="Wingdings" panose="05000000000000000000" pitchFamily="2" charset="2"/>
              <a:buChar char="Ø"/>
            </a:pPr>
            <a:r>
              <a:rPr lang="en-CA" sz="2400" dirty="0">
                <a:latin typeface="Arial" panose="020B0604020202020204" pitchFamily="34" charset="0"/>
                <a:cs typeface="Arial" panose="020B0604020202020204" pitchFamily="34" charset="0"/>
              </a:rPr>
              <a:t>AO3 increased from 6 to 7</a:t>
            </a:r>
          </a:p>
          <a:p>
            <a:pPr marL="1257300" lvl="2" indent="-342900">
              <a:buFont typeface="Wingdings" panose="05000000000000000000" pitchFamily="2" charset="2"/>
              <a:buChar char="Ø"/>
            </a:pPr>
            <a:r>
              <a:rPr lang="en-CA" sz="2400" dirty="0">
                <a:latin typeface="Arial" panose="020B0604020202020204" pitchFamily="34" charset="0"/>
                <a:cs typeface="Arial" panose="020B0604020202020204" pitchFamily="34" charset="0"/>
              </a:rPr>
              <a:t>AO4 increase from 4 to 5</a:t>
            </a:r>
          </a:p>
          <a:p>
            <a:pPr marL="1257300" lvl="2" indent="-342900">
              <a:buFont typeface="Wingdings" panose="05000000000000000000" pitchFamily="2" charset="2"/>
              <a:buChar char="Ø"/>
            </a:pPr>
            <a:r>
              <a:rPr lang="en-CA" sz="2400" dirty="0">
                <a:latin typeface="Arial" panose="020B0604020202020204" pitchFamily="34" charset="0"/>
                <a:cs typeface="Arial" panose="020B0604020202020204" pitchFamily="34" charset="0"/>
              </a:rPr>
              <a:t>Retroactive to December 31, 2010 + interest at the statutory rate</a:t>
            </a:r>
            <a:endParaRPr lang="en-CA" sz="2400" dirty="0"/>
          </a:p>
        </p:txBody>
      </p:sp>
      <p:sp>
        <p:nvSpPr>
          <p:cNvPr id="4" name="Espace réservé du numéro de diapositive 3">
            <a:extLst>
              <a:ext uri="{FF2B5EF4-FFF2-40B4-BE49-F238E27FC236}">
                <a16:creationId xmlns:a16="http://schemas.microsoft.com/office/drawing/2014/main" id="{99FAB169-BFEF-B242-D0E6-B8EDB546C93F}"/>
              </a:ext>
            </a:extLst>
          </p:cNvPr>
          <p:cNvSpPr>
            <a:spLocks noGrp="1"/>
          </p:cNvSpPr>
          <p:nvPr>
            <p:ph type="sldNum" sz="quarter" idx="12"/>
            <p:custDataLst>
              <p:tags r:id="rId2"/>
            </p:custDataLst>
          </p:nvPr>
        </p:nvSpPr>
        <p:spPr/>
        <p:txBody>
          <a:bodyPr/>
          <a:lstStyle/>
          <a:p>
            <a:fld id="{18D25734-BAAB-45B8-8828-031302FAFDE5}" type="slidenum">
              <a:rPr lang="en-CA" smtClean="0"/>
              <a:t>2</a:t>
            </a:fld>
            <a:endParaRPr lang="en-CA" dirty="0"/>
          </a:p>
        </p:txBody>
      </p:sp>
      <p:sp>
        <p:nvSpPr>
          <p:cNvPr id="5" name="Titre 3">
            <a:extLst>
              <a:ext uri="{FF2B5EF4-FFF2-40B4-BE49-F238E27FC236}">
                <a16:creationId xmlns:a16="http://schemas.microsoft.com/office/drawing/2014/main" id="{BEDCC981-3EA9-2368-3FF2-D358EA89962F}"/>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3200" dirty="0">
                <a:solidFill>
                  <a:schemeClr val="bg1"/>
                </a:solidFill>
                <a:latin typeface="Arial" panose="020B0604020202020204" pitchFamily="34" charset="0"/>
                <a:cs typeface="Arial" panose="020B0604020202020204" pitchFamily="34" charset="0"/>
              </a:rPr>
              <a:t>Pay Equity Audit</a:t>
            </a:r>
          </a:p>
        </p:txBody>
      </p:sp>
      <p:sp>
        <p:nvSpPr>
          <p:cNvPr id="7" name="Organigramme : Connecteur 6">
            <a:extLst>
              <a:ext uri="{FF2B5EF4-FFF2-40B4-BE49-F238E27FC236}">
                <a16:creationId xmlns:a16="http://schemas.microsoft.com/office/drawing/2014/main" id="{1C4F6C60-3D93-98A4-DFFE-8098CC2E9F5E}"/>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1C9DE8B6-21DE-A872-A303-D3A188547434}"/>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410014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737046" y="1212209"/>
            <a:ext cx="10717908" cy="4524315"/>
          </a:xfrm>
          <a:prstGeom prst="rect">
            <a:avLst/>
          </a:prstGeom>
          <a:noFill/>
        </p:spPr>
        <p:txBody>
          <a:bodyPr wrap="square">
            <a:spAutoFit/>
          </a:bodyPr>
          <a:lstStyle/>
          <a:p>
            <a:pPr marL="0" indent="0" algn="just">
              <a:buNone/>
            </a:pPr>
            <a:r>
              <a:rPr lang="en-CA" sz="2400" b="1" dirty="0">
                <a:latin typeface="Arial" panose="020B0604020202020204" pitchFamily="34" charset="0"/>
                <a:cs typeface="Arial" panose="020B0604020202020204" pitchFamily="34" charset="0"/>
              </a:rPr>
              <a:t>5313 — Executive Assistant</a:t>
            </a:r>
          </a:p>
          <a:p>
            <a:pPr marL="0" indent="0" algn="just">
              <a:buNone/>
            </a:pPr>
            <a:endParaRPr lang="en-CA" sz="2400" b="1"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CA" sz="2400" dirty="0">
                <a:latin typeface="Arial" panose="020B0604020202020204" pitchFamily="34" charset="0"/>
                <a:cs typeface="Arial" panose="020B0604020202020204" pitchFamily="34" charset="0"/>
              </a:rPr>
              <a:t>Ranking 12</a:t>
            </a:r>
          </a:p>
          <a:p>
            <a:pPr lvl="1"/>
            <a:endParaRPr lang="en-CA" sz="24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CA" sz="2400" dirty="0">
                <a:latin typeface="Arial" panose="020B0604020202020204" pitchFamily="34" charset="0"/>
                <a:cs typeface="Arial" panose="020B0604020202020204" pitchFamily="34" charset="0"/>
              </a:rPr>
              <a:t>The pay scale is based on the AO1 scale in effect as of December 31, 2010, which is increased by 6.21%.</a:t>
            </a:r>
          </a:p>
          <a:p>
            <a:pPr lvl="1"/>
            <a:endParaRPr lang="en-CA" sz="24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CA" sz="2400" dirty="0">
                <a:latin typeface="Arial" panose="020B0604020202020204" pitchFamily="34" charset="0"/>
                <a:cs typeface="Arial" panose="020B0604020202020204" pitchFamily="34" charset="0"/>
              </a:rPr>
              <a:t>Retroactivity applies as of October 1, 2011.</a:t>
            </a:r>
          </a:p>
          <a:p>
            <a:pPr lvl="1"/>
            <a:endParaRPr lang="en-CA" sz="24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CA" sz="2400" dirty="0">
                <a:latin typeface="Arial" panose="020B0604020202020204" pitchFamily="34" charset="0"/>
                <a:cs typeface="Arial" panose="020B0604020202020204" pitchFamily="34" charset="0"/>
              </a:rPr>
              <a:t>As of April 2, 2019, the applicable scale is the one for ranking 12 in the pay structure, resulting from the pay relativity evaluation (integration according to the rule of equal or immediately higher salary).</a:t>
            </a:r>
          </a:p>
        </p:txBody>
      </p:sp>
      <p:sp>
        <p:nvSpPr>
          <p:cNvPr id="4" name="Espace réservé du numéro de diapositive 3">
            <a:extLst>
              <a:ext uri="{FF2B5EF4-FFF2-40B4-BE49-F238E27FC236}">
                <a16:creationId xmlns:a16="http://schemas.microsoft.com/office/drawing/2014/main" id="{5DDD0800-8204-63E2-8F2F-B30D9966CC83}"/>
              </a:ext>
            </a:extLst>
          </p:cNvPr>
          <p:cNvSpPr>
            <a:spLocks noGrp="1"/>
          </p:cNvSpPr>
          <p:nvPr>
            <p:ph type="sldNum" sz="quarter" idx="12"/>
            <p:custDataLst>
              <p:tags r:id="rId2"/>
            </p:custDataLst>
          </p:nvPr>
        </p:nvSpPr>
        <p:spPr/>
        <p:txBody>
          <a:bodyPr/>
          <a:lstStyle/>
          <a:p>
            <a:fld id="{18D25734-BAAB-45B8-8828-031302FAFDE5}" type="slidenum">
              <a:rPr lang="en-CA" smtClean="0"/>
              <a:t>20</a:t>
            </a:fld>
            <a:endParaRPr lang="en-CA" dirty="0"/>
          </a:p>
        </p:txBody>
      </p:sp>
      <p:sp>
        <p:nvSpPr>
          <p:cNvPr id="5" name="Titre 3">
            <a:extLst>
              <a:ext uri="{FF2B5EF4-FFF2-40B4-BE49-F238E27FC236}">
                <a16:creationId xmlns:a16="http://schemas.microsoft.com/office/drawing/2014/main" id="{8063AEDB-D58A-CA6C-7C45-DCF469687324}"/>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3200" dirty="0">
                <a:solidFill>
                  <a:schemeClr val="bg1"/>
                </a:solidFill>
                <a:latin typeface="Arial" panose="020B0604020202020204" pitchFamily="34" charset="0"/>
                <a:cs typeface="Arial" panose="020B0604020202020204" pitchFamily="34" charset="0"/>
              </a:rPr>
              <a:t>National Jobs Committee</a:t>
            </a:r>
            <a:endParaRPr lang="fr-CA" sz="3200" dirty="0">
              <a:solidFill>
                <a:schemeClr val="bg1"/>
              </a:solidFill>
              <a:latin typeface="Arial" panose="020B0604020202020204" pitchFamily="34" charset="0"/>
              <a:cs typeface="Arial" panose="020B0604020202020204" pitchFamily="34" charset="0"/>
            </a:endParaRPr>
          </a:p>
        </p:txBody>
      </p:sp>
      <p:sp>
        <p:nvSpPr>
          <p:cNvPr id="7" name="Organigramme : Connecteur 6">
            <a:extLst>
              <a:ext uri="{FF2B5EF4-FFF2-40B4-BE49-F238E27FC236}">
                <a16:creationId xmlns:a16="http://schemas.microsoft.com/office/drawing/2014/main" id="{7CAC03D6-B17A-5307-2F8C-C4A0E2B2BA6F}"/>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C854A29F-A89C-1C62-6F35-5A938B04F176}"/>
              </a:ext>
            </a:extLst>
          </p:cNvPr>
          <p:cNvPicPr>
            <a:picLocks noChangeAspect="1"/>
          </p:cNvPicPr>
          <p:nvPr>
            <p:custDataLst>
              <p:tags r:id="rId5"/>
            </p:custDataLst>
          </p:nvPr>
        </p:nvPicPr>
        <p:blipFill>
          <a:blip r:embed="rId7">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3462365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737046" y="1212209"/>
            <a:ext cx="10717908" cy="5373779"/>
          </a:xfrm>
          <a:prstGeom prst="rect">
            <a:avLst/>
          </a:prstGeom>
          <a:noFill/>
        </p:spPr>
        <p:txBody>
          <a:bodyPr wrap="square">
            <a:spAutoFit/>
          </a:bodyPr>
          <a:lstStyle/>
          <a:p>
            <a:pPr marL="0" marR="0" lvl="2" indent="0" algn="just"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CA" sz="2400" b="1" i="0" u="none" strike="noStrike" kern="1200" cap="none" spc="0" normalizeH="0" baseline="0" noProof="0" dirty="0">
                <a:ln>
                  <a:noFill/>
                </a:ln>
                <a:effectLst/>
                <a:uLnTx/>
                <a:uFillTx/>
                <a:latin typeface="Arial" panose="020B0604020202020204" pitchFamily="34" charset="0"/>
                <a:cs typeface="Arial" panose="020B0604020202020204" pitchFamily="34" charset="0"/>
              </a:rPr>
              <a:t>5313 — Executive Assistant</a:t>
            </a:r>
          </a:p>
          <a:p>
            <a:pPr marL="457200" marR="0" lvl="3" algn="just" defTabSz="914400" rtl="0" eaLnBrk="1" fontAlgn="auto" latinLnBrk="0" hangingPunct="1">
              <a:lnSpc>
                <a:spcPct val="90000"/>
              </a:lnSpc>
              <a:spcBef>
                <a:spcPts val="1000"/>
              </a:spcBef>
              <a:spcAft>
                <a:spcPts val="0"/>
              </a:spcAft>
              <a:buClrTx/>
              <a:buSzTx/>
              <a:tabLst/>
              <a:defRPr/>
            </a:pPr>
            <a:endParaRPr lang="en-CA" sz="2400" dirty="0">
              <a:solidFill>
                <a:prstClr val="black"/>
              </a:solidFill>
              <a:latin typeface="Arial" panose="020B0604020202020204" pitchFamily="34" charset="0"/>
              <a:cs typeface="Arial" panose="020B0604020202020204" pitchFamily="34" charset="0"/>
            </a:endParaRPr>
          </a:p>
          <a:p>
            <a:pPr marL="687600" lvl="3" indent="-230400">
              <a:lnSpc>
                <a:spcPct val="90000"/>
              </a:lnSpc>
              <a:spcBef>
                <a:spcPts val="1000"/>
              </a:spcBef>
              <a:buFont typeface="Arial" panose="020B0604020202020204" pitchFamily="34" charset="0"/>
              <a:buChar char="•"/>
              <a:defRPr/>
            </a:pPr>
            <a:r>
              <a:rPr lang="en-CA" sz="2400" dirty="0">
                <a:latin typeface="Arial" panose="020B0604020202020204" pitchFamily="34" charset="0"/>
                <a:cs typeface="Arial" panose="020B0604020202020204" pitchFamily="34" charset="0"/>
              </a:rPr>
              <a:t>At the top of the scale, this amounts to a pay increase ranging from $1.41 per hour retroactive to October 1, 2011 to $2.85 per hour as of March 31, 2024.</a:t>
            </a:r>
          </a:p>
          <a:p>
            <a:pPr marL="687600" marR="0" lvl="3" indent="-2304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Example: Estimated retroactive pay at the top of the scale (35 hours per week) from October 1, 2011 to March 31,  2024:</a:t>
            </a:r>
          </a:p>
          <a:p>
            <a:pPr marL="457200" marR="0" lvl="3"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CA" sz="1000" dirty="0">
              <a:solidFill>
                <a:prstClr val="black"/>
              </a:solidFill>
              <a:latin typeface="Arial" panose="020B0604020202020204" pitchFamily="34" charset="0"/>
              <a:cs typeface="Arial" panose="020B0604020202020204" pitchFamily="34" charset="0"/>
            </a:endParaRPr>
          </a:p>
          <a:p>
            <a:pPr marL="457200" marR="0" lvl="3"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CA"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$31,736.64</a:t>
            </a:r>
          </a:p>
          <a:p>
            <a:pPr marL="457200" marR="0" lvl="3" defTabSz="914400" rtl="0" eaLnBrk="1" fontAlgn="auto" latinLnBrk="0" hangingPunct="1">
              <a:lnSpc>
                <a:spcPct val="90000"/>
              </a:lnSpc>
              <a:spcBef>
                <a:spcPts val="1000"/>
              </a:spcBef>
              <a:spcAft>
                <a:spcPts val="0"/>
              </a:spcAft>
              <a:buClrTx/>
              <a:buSzTx/>
              <a:tabLst/>
              <a:defRPr/>
            </a:pPr>
            <a:endParaRPr kumimoji="0" lang="en-CA"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7600" marR="0" lvl="3" indent="-2304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new pay parameters for 2023 are added on top of this increase.</a:t>
            </a:r>
          </a:p>
          <a:p>
            <a:pPr marL="687600" marR="0" lvl="3" indent="-2304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CA"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3" defTabSz="914400" rtl="0" eaLnBrk="1" fontAlgn="auto" latinLnBrk="0" hangingPunct="1">
              <a:lnSpc>
                <a:spcPct val="90000"/>
              </a:lnSpc>
              <a:spcBef>
                <a:spcPts val="1000"/>
              </a:spcBef>
              <a:spcAft>
                <a:spcPts val="0"/>
              </a:spcAft>
              <a:buClrTx/>
              <a:buSzTx/>
              <a:tabLst/>
              <a:defRPr/>
            </a:pPr>
            <a:r>
              <a:rPr kumimoji="0" lang="en-CA" sz="1600" b="0" i="0" u="none" strike="noStrike" kern="1200" cap="none" spc="0" normalizeH="0" baseline="0" noProof="0" dirty="0">
                <a:ln>
                  <a:noFill/>
                </a:ln>
                <a:effectLst/>
                <a:uLnTx/>
                <a:uFillTx/>
                <a:latin typeface="Arial" panose="020B0604020202020204" pitchFamily="34" charset="0"/>
                <a:cs typeface="Arial" panose="020B0604020202020204" pitchFamily="34" charset="0"/>
              </a:rPr>
              <a:t>*</a:t>
            </a:r>
            <a:r>
              <a:rPr kumimoji="0" lang="en-US" sz="1600" b="0" i="0" u="none" strike="noStrike" kern="1200" cap="none" spc="0" normalizeH="0" baseline="0" noProof="0" dirty="0">
                <a:ln>
                  <a:noFill/>
                </a:ln>
                <a:effectLst/>
                <a:uLnTx/>
                <a:uFillTx/>
                <a:latin typeface="Arial" panose="020B0604020202020204" pitchFamily="34" charset="0"/>
                <a:cs typeface="Arial" panose="020B0604020202020204" pitchFamily="34" charset="0"/>
              </a:rPr>
              <a:t>Subject to all reserves, including salary parameters as of April 1, 2023</a:t>
            </a:r>
            <a:endParaRPr kumimoji="0" lang="en-CA" sz="16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FF52ED2C-4397-46BF-62D9-478A10D619C1}"/>
              </a:ext>
            </a:extLst>
          </p:cNvPr>
          <p:cNvSpPr>
            <a:spLocks noGrp="1"/>
          </p:cNvSpPr>
          <p:nvPr>
            <p:ph type="sldNum" sz="quarter" idx="12"/>
            <p:custDataLst>
              <p:tags r:id="rId2"/>
            </p:custDataLst>
          </p:nvPr>
        </p:nvSpPr>
        <p:spPr/>
        <p:txBody>
          <a:bodyPr/>
          <a:lstStyle/>
          <a:p>
            <a:fld id="{18D25734-BAAB-45B8-8828-031302FAFDE5}" type="slidenum">
              <a:rPr lang="en-CA" smtClean="0"/>
              <a:t>21</a:t>
            </a:fld>
            <a:endParaRPr lang="en-CA" dirty="0"/>
          </a:p>
        </p:txBody>
      </p:sp>
      <p:sp>
        <p:nvSpPr>
          <p:cNvPr id="5" name="Titre 3">
            <a:extLst>
              <a:ext uri="{FF2B5EF4-FFF2-40B4-BE49-F238E27FC236}">
                <a16:creationId xmlns:a16="http://schemas.microsoft.com/office/drawing/2014/main" id="{3F4628B2-6532-B3B9-E6F8-425221A8F84A}"/>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3200" dirty="0">
                <a:solidFill>
                  <a:schemeClr val="bg1"/>
                </a:solidFill>
                <a:latin typeface="Arial" panose="020B0604020202020204" pitchFamily="34" charset="0"/>
                <a:cs typeface="Arial" panose="020B0604020202020204" pitchFamily="34" charset="0"/>
              </a:rPr>
              <a:t>National Jobs Committee</a:t>
            </a:r>
            <a:endParaRPr lang="fr-CA" sz="3200" dirty="0">
              <a:solidFill>
                <a:schemeClr val="bg1"/>
              </a:solidFill>
              <a:latin typeface="Arial" panose="020B0604020202020204" pitchFamily="34" charset="0"/>
              <a:cs typeface="Arial" panose="020B0604020202020204" pitchFamily="34" charset="0"/>
            </a:endParaRPr>
          </a:p>
        </p:txBody>
      </p:sp>
      <p:sp>
        <p:nvSpPr>
          <p:cNvPr id="7" name="Organigramme : Connecteur 6">
            <a:extLst>
              <a:ext uri="{FF2B5EF4-FFF2-40B4-BE49-F238E27FC236}">
                <a16:creationId xmlns:a16="http://schemas.microsoft.com/office/drawing/2014/main" id="{474EEFC0-4F0C-3583-224F-19991F933A55}"/>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3E37A7AC-E512-3A25-90AE-5DDD24A5D414}"/>
              </a:ext>
            </a:extLst>
          </p:cNvPr>
          <p:cNvPicPr>
            <a:picLocks noChangeAspect="1"/>
          </p:cNvPicPr>
          <p:nvPr>
            <p:custDataLst>
              <p:tags r:id="rId5"/>
            </p:custDataLst>
          </p:nvPr>
        </p:nvPicPr>
        <p:blipFill>
          <a:blip r:embed="rId7">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2986090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737046" y="1212209"/>
            <a:ext cx="10717908" cy="3183179"/>
          </a:xfrm>
          <a:prstGeom prst="rect">
            <a:avLst/>
          </a:prstGeom>
          <a:noFill/>
        </p:spPr>
        <p:txBody>
          <a:bodyPr wrap="square">
            <a:spAutoFit/>
          </a:bodyPr>
          <a:lstStyle/>
          <a:p>
            <a:pPr marL="0" lvl="0" indent="0" algn="just">
              <a:lnSpc>
                <a:spcPct val="107000"/>
              </a:lnSpc>
              <a:buNone/>
            </a:pPr>
            <a:endParaRPr lang="en-CA" sz="20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0" lvl="0" indent="0">
              <a:lnSpc>
                <a:spcPct val="107000"/>
              </a:lnSpc>
              <a:buNone/>
            </a:pPr>
            <a:r>
              <a:rPr lang="en-CA"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A committee will be formed to examine gender predominance in the Administrative Processes Specialist job title:</a:t>
            </a:r>
          </a:p>
          <a:p>
            <a:pPr marL="0" lvl="0" indent="0">
              <a:lnSpc>
                <a:spcPct val="107000"/>
              </a:lnSpc>
              <a:buNone/>
            </a:pPr>
            <a:endParaRPr lang="en-CA"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742950" lvl="1" indent="-285750">
              <a:lnSpc>
                <a:spcPct val="107000"/>
              </a:lnSpc>
              <a:spcBef>
                <a:spcPts val="1200"/>
              </a:spcBef>
              <a:spcAft>
                <a:spcPts val="800"/>
              </a:spcAft>
              <a:buFont typeface="Arial" panose="020B0604020202020204" pitchFamily="34" charset="0"/>
              <a:buChar char="•"/>
            </a:pPr>
            <a:r>
              <a:rPr lang="en-CA"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It will have at least 6 members, including 3 employer representatives and 3 union representatives.</a:t>
            </a:r>
          </a:p>
          <a:p>
            <a:pPr marL="742950" lvl="1" indent="-285750">
              <a:lnSpc>
                <a:spcPct val="107000"/>
              </a:lnSpc>
              <a:spcBef>
                <a:spcPts val="1200"/>
              </a:spcBef>
              <a:spcAft>
                <a:spcPts val="800"/>
              </a:spcAft>
              <a:buFont typeface="Arial" panose="020B0604020202020204" pitchFamily="34" charset="0"/>
              <a:buChar char="•"/>
            </a:pPr>
            <a:r>
              <a:rPr lang="en-CA"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Its term will last 60 days.</a:t>
            </a:r>
            <a:endParaRPr lang="en-CA" sz="1200" dirty="0"/>
          </a:p>
        </p:txBody>
      </p:sp>
      <p:sp>
        <p:nvSpPr>
          <p:cNvPr id="4" name="Espace réservé du numéro de diapositive 3">
            <a:extLst>
              <a:ext uri="{FF2B5EF4-FFF2-40B4-BE49-F238E27FC236}">
                <a16:creationId xmlns:a16="http://schemas.microsoft.com/office/drawing/2014/main" id="{CB696934-4C1F-FDB3-92DE-67A467E7C16C}"/>
              </a:ext>
            </a:extLst>
          </p:cNvPr>
          <p:cNvSpPr>
            <a:spLocks noGrp="1"/>
          </p:cNvSpPr>
          <p:nvPr>
            <p:ph type="sldNum" sz="quarter" idx="12"/>
            <p:custDataLst>
              <p:tags r:id="rId2"/>
            </p:custDataLst>
          </p:nvPr>
        </p:nvSpPr>
        <p:spPr/>
        <p:txBody>
          <a:bodyPr/>
          <a:lstStyle/>
          <a:p>
            <a:fld id="{18D25734-BAAB-45B8-8828-031302FAFDE5}" type="slidenum">
              <a:rPr lang="en-CA" smtClean="0"/>
              <a:t>22</a:t>
            </a:fld>
            <a:endParaRPr lang="en-CA" dirty="0"/>
          </a:p>
        </p:txBody>
      </p:sp>
      <p:sp>
        <p:nvSpPr>
          <p:cNvPr id="5" name="Titre 3">
            <a:extLst>
              <a:ext uri="{FF2B5EF4-FFF2-40B4-BE49-F238E27FC236}">
                <a16:creationId xmlns:a16="http://schemas.microsoft.com/office/drawing/2014/main" id="{C7D0E78C-612C-EF6C-AA0A-FB0F47FD3B70}"/>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3200" dirty="0">
                <a:solidFill>
                  <a:schemeClr val="bg1"/>
                </a:solidFill>
                <a:latin typeface="Arial" panose="020B0604020202020204" pitchFamily="34" charset="0"/>
                <a:cs typeface="Arial" panose="020B0604020202020204" pitchFamily="34" charset="0"/>
              </a:rPr>
              <a:t>          Committee on Administrative Processes Specialists</a:t>
            </a:r>
          </a:p>
          <a:p>
            <a:endParaRPr lang="fr-CA" sz="3200" dirty="0">
              <a:solidFill>
                <a:schemeClr val="bg1"/>
              </a:solidFill>
              <a:latin typeface="Arial" panose="020B0604020202020204" pitchFamily="34" charset="0"/>
              <a:cs typeface="Arial" panose="020B0604020202020204" pitchFamily="34" charset="0"/>
            </a:endParaRPr>
          </a:p>
        </p:txBody>
      </p:sp>
      <p:sp>
        <p:nvSpPr>
          <p:cNvPr id="7" name="Organigramme : Connecteur 6">
            <a:extLst>
              <a:ext uri="{FF2B5EF4-FFF2-40B4-BE49-F238E27FC236}">
                <a16:creationId xmlns:a16="http://schemas.microsoft.com/office/drawing/2014/main" id="{EA05BC4B-48A6-FEFF-AC12-4E57C21D2FD4}"/>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E4A15E37-24A7-6CC5-3F06-5EAFB0035C6A}"/>
              </a:ext>
            </a:extLst>
          </p:cNvPr>
          <p:cNvPicPr>
            <a:picLocks noChangeAspect="1"/>
          </p:cNvPicPr>
          <p:nvPr>
            <p:custDataLst>
              <p:tags r:id="rId5"/>
            </p:custDataLst>
          </p:nvPr>
        </p:nvPicPr>
        <p:blipFill>
          <a:blip r:embed="rId7">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870156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635892" y="1635022"/>
            <a:ext cx="10717908" cy="3137590"/>
          </a:xfrm>
          <a:prstGeom prst="rect">
            <a:avLst/>
          </a:prstGeom>
          <a:noFill/>
        </p:spPr>
        <p:txBody>
          <a:bodyPr wrap="square">
            <a:spAutoFit/>
          </a:bodyPr>
          <a:lstStyle/>
          <a:p>
            <a:pPr marL="0" indent="0">
              <a:lnSpc>
                <a:spcPct val="107000"/>
              </a:lnSpc>
              <a:spcAft>
                <a:spcPts val="800"/>
              </a:spcAft>
              <a:buNone/>
            </a:pPr>
            <a:r>
              <a:rPr lang="en-CA" sz="2400" dirty="0">
                <a:effectLst/>
                <a:latin typeface="Arial" panose="020B0604020202020204" pitchFamily="34" charset="0"/>
                <a:ea typeface="Calibri" panose="020F0502020204030204" pitchFamily="34" charset="0"/>
                <a:cs typeface="Arial" panose="020B0604020202020204" pitchFamily="34" charset="0"/>
              </a:rPr>
              <a:t>A committee will be formed within 90 days after the present agreement is signed by the members of FSSS-CSN, SCFP-FTQ and SQEES-FTQ:</a:t>
            </a:r>
          </a:p>
          <a:p>
            <a:pPr marL="0" indent="0">
              <a:lnSpc>
                <a:spcPct val="107000"/>
              </a:lnSpc>
              <a:spcAft>
                <a:spcPts val="800"/>
              </a:spcAft>
              <a:buNone/>
            </a:pPr>
            <a:endParaRPr lang="en-CA" sz="240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lnSpc>
                <a:spcPct val="107000"/>
              </a:lnSpc>
              <a:spcAft>
                <a:spcPts val="800"/>
              </a:spcAft>
              <a:buFont typeface="Arial" panose="020B0604020202020204" pitchFamily="34" charset="0"/>
              <a:buChar char="•"/>
            </a:pPr>
            <a:r>
              <a:rPr lang="en-CA" sz="2400" dirty="0">
                <a:effectLst/>
                <a:latin typeface="Arial" panose="020B0604020202020204" pitchFamily="34" charset="0"/>
                <a:ea typeface="Calibri" panose="020F0502020204030204" pitchFamily="34" charset="0"/>
                <a:cs typeface="Arial" panose="020B0604020202020204" pitchFamily="34" charset="0"/>
              </a:rPr>
              <a:t>Its mandate will be to oversee the implementation of the present agreement.</a:t>
            </a:r>
          </a:p>
          <a:p>
            <a:pPr marL="742950" lvl="1" indent="-285750">
              <a:lnSpc>
                <a:spcPct val="107000"/>
              </a:lnSpc>
              <a:spcAft>
                <a:spcPts val="800"/>
              </a:spcAft>
              <a:buFont typeface="Arial" panose="020B0604020202020204" pitchFamily="34" charset="0"/>
              <a:buChar char="•"/>
            </a:pPr>
            <a:r>
              <a:rPr lang="en-CA" sz="2400" dirty="0">
                <a:solidFill>
                  <a:srgbClr val="000000"/>
                </a:solidFill>
                <a:effectLst/>
                <a:latin typeface="Arial" panose="020B0604020202020204" pitchFamily="34" charset="0"/>
                <a:ea typeface="Calibri" panose="020F0502020204030204" pitchFamily="34" charset="0"/>
                <a:cs typeface="Arial" panose="020B0604020202020204" pitchFamily="34" charset="0"/>
              </a:rPr>
              <a:t>It will have at least 6 members, including 3 employer representatives and 3 union representatives.</a:t>
            </a:r>
            <a:endParaRPr lang="en-CA"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B553D76B-6DE8-ED16-08FE-30CD9F81BFC5}"/>
              </a:ext>
            </a:extLst>
          </p:cNvPr>
          <p:cNvSpPr>
            <a:spLocks noGrp="1"/>
          </p:cNvSpPr>
          <p:nvPr>
            <p:ph type="sldNum" sz="quarter" idx="12"/>
            <p:custDataLst>
              <p:tags r:id="rId2"/>
            </p:custDataLst>
          </p:nvPr>
        </p:nvSpPr>
        <p:spPr/>
        <p:txBody>
          <a:bodyPr/>
          <a:lstStyle/>
          <a:p>
            <a:fld id="{18D25734-BAAB-45B8-8828-031302FAFDE5}" type="slidenum">
              <a:rPr lang="en-CA" smtClean="0">
                <a:latin typeface="Arial" panose="020B0604020202020204" pitchFamily="34" charset="0"/>
                <a:cs typeface="Arial" panose="020B0604020202020204" pitchFamily="34" charset="0"/>
              </a:rPr>
              <a:t>23</a:t>
            </a:fld>
            <a:endParaRPr lang="en-CA" dirty="0">
              <a:latin typeface="Arial" panose="020B0604020202020204" pitchFamily="34" charset="0"/>
              <a:cs typeface="Arial" panose="020B0604020202020204" pitchFamily="34" charset="0"/>
            </a:endParaRPr>
          </a:p>
        </p:txBody>
      </p:sp>
      <p:sp>
        <p:nvSpPr>
          <p:cNvPr id="5" name="Titre 3">
            <a:extLst>
              <a:ext uri="{FF2B5EF4-FFF2-40B4-BE49-F238E27FC236}">
                <a16:creationId xmlns:a16="http://schemas.microsoft.com/office/drawing/2014/main" id="{C0F030BC-F751-BC50-35C9-B9E1F799DE9C}"/>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3200" dirty="0">
                <a:solidFill>
                  <a:schemeClr val="bg1"/>
                </a:solidFill>
                <a:latin typeface="Arial" panose="020B0604020202020204" pitchFamily="34" charset="0"/>
                <a:cs typeface="Arial" panose="020B0604020202020204" pitchFamily="34" charset="0"/>
              </a:rPr>
              <a:t>        Committee on Implementation of Class 3 Agreement </a:t>
            </a:r>
          </a:p>
        </p:txBody>
      </p:sp>
      <p:sp>
        <p:nvSpPr>
          <p:cNvPr id="7" name="Organigramme : Connecteur 6">
            <a:extLst>
              <a:ext uri="{FF2B5EF4-FFF2-40B4-BE49-F238E27FC236}">
                <a16:creationId xmlns:a16="http://schemas.microsoft.com/office/drawing/2014/main" id="{C912E712-4B20-FD87-E7B3-708D22FDCA00}"/>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pic>
        <p:nvPicPr>
          <p:cNvPr id="8" name="Image 7" descr="Une image contenant texte, clipart&#10;&#10;Description générée automatiquement">
            <a:extLst>
              <a:ext uri="{FF2B5EF4-FFF2-40B4-BE49-F238E27FC236}">
                <a16:creationId xmlns:a16="http://schemas.microsoft.com/office/drawing/2014/main" id="{F2958F1A-AC78-6CCA-7DF0-0F55818A79DE}"/>
              </a:ext>
            </a:extLst>
          </p:cNvPr>
          <p:cNvPicPr>
            <a:picLocks noChangeAspect="1"/>
          </p:cNvPicPr>
          <p:nvPr>
            <p:custDataLst>
              <p:tags r:id="rId5"/>
            </p:custDataLst>
          </p:nvPr>
        </p:nvPicPr>
        <p:blipFill>
          <a:blip r:embed="rId7">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22000312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B553D76B-6DE8-ED16-08FE-30CD9F81BFC5}"/>
              </a:ext>
            </a:extLst>
          </p:cNvPr>
          <p:cNvSpPr>
            <a:spLocks noGrp="1"/>
          </p:cNvSpPr>
          <p:nvPr>
            <p:ph type="sldNum" sz="quarter" idx="12"/>
            <p:custDataLst>
              <p:tags r:id="rId1"/>
            </p:custDataLst>
          </p:nvPr>
        </p:nvSpPr>
        <p:spPr/>
        <p:txBody>
          <a:bodyPr/>
          <a:lstStyle/>
          <a:p>
            <a:fld id="{18D25734-BAAB-45B8-8828-031302FAFDE5}" type="slidenum">
              <a:rPr lang="en-CA" smtClean="0"/>
              <a:t>24</a:t>
            </a:fld>
            <a:endParaRPr lang="en-CA" dirty="0"/>
          </a:p>
        </p:txBody>
      </p:sp>
      <p:graphicFrame>
        <p:nvGraphicFramePr>
          <p:cNvPr id="7" name="Tableau 7">
            <a:extLst>
              <a:ext uri="{FF2B5EF4-FFF2-40B4-BE49-F238E27FC236}">
                <a16:creationId xmlns:a16="http://schemas.microsoft.com/office/drawing/2014/main" id="{7AF9E59A-AAB8-BB7E-4075-0DBD44BE91E1}"/>
              </a:ext>
            </a:extLst>
          </p:cNvPr>
          <p:cNvGraphicFramePr>
            <a:graphicFrameLocks noGrp="1"/>
          </p:cNvGraphicFramePr>
          <p:nvPr>
            <p:custDataLst>
              <p:tags r:id="rId2"/>
            </p:custDataLst>
            <p:extLst>
              <p:ext uri="{D42A27DB-BD31-4B8C-83A1-F6EECF244321}">
                <p14:modId xmlns:p14="http://schemas.microsoft.com/office/powerpoint/2010/main" val="4245095073"/>
              </p:ext>
            </p:extLst>
          </p:nvPr>
        </p:nvGraphicFramePr>
        <p:xfrm>
          <a:off x="838200" y="1208807"/>
          <a:ext cx="10951027" cy="5330105"/>
        </p:xfrm>
        <a:graphic>
          <a:graphicData uri="http://schemas.openxmlformats.org/drawingml/2006/table">
            <a:tbl>
              <a:tblPr firstRow="1" bandRow="1">
                <a:tableStyleId>{073A0DAA-6AF3-43AB-8588-CEC1D06C72B9}</a:tableStyleId>
              </a:tblPr>
              <a:tblGrid>
                <a:gridCol w="2638773">
                  <a:extLst>
                    <a:ext uri="{9D8B030D-6E8A-4147-A177-3AD203B41FA5}">
                      <a16:colId xmlns:a16="http://schemas.microsoft.com/office/drawing/2014/main" val="1734819075"/>
                    </a:ext>
                  </a:extLst>
                </a:gridCol>
                <a:gridCol w="3762026">
                  <a:extLst>
                    <a:ext uri="{9D8B030D-6E8A-4147-A177-3AD203B41FA5}">
                      <a16:colId xmlns:a16="http://schemas.microsoft.com/office/drawing/2014/main" val="1220706202"/>
                    </a:ext>
                  </a:extLst>
                </a:gridCol>
                <a:gridCol w="2111828">
                  <a:extLst>
                    <a:ext uri="{9D8B030D-6E8A-4147-A177-3AD203B41FA5}">
                      <a16:colId xmlns:a16="http://schemas.microsoft.com/office/drawing/2014/main" val="2991302848"/>
                    </a:ext>
                  </a:extLst>
                </a:gridCol>
                <a:gridCol w="2438400">
                  <a:extLst>
                    <a:ext uri="{9D8B030D-6E8A-4147-A177-3AD203B41FA5}">
                      <a16:colId xmlns:a16="http://schemas.microsoft.com/office/drawing/2014/main" val="442418451"/>
                    </a:ext>
                  </a:extLst>
                </a:gridCol>
              </a:tblGrid>
              <a:tr h="822520">
                <a:tc>
                  <a:txBody>
                    <a:bodyPr/>
                    <a:lstStyle/>
                    <a:p>
                      <a:pPr algn="ct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Job Title</a:t>
                      </a:r>
                    </a:p>
                  </a:txBody>
                  <a:tcPr marL="68580" marR="68580" marT="0" marB="0" anchor="ctr">
                    <a:solidFill>
                      <a:srgbClr val="0070C0"/>
                    </a:solidFill>
                  </a:tcPr>
                </a:tc>
                <a:tc>
                  <a:txBody>
                    <a:bodyPr/>
                    <a:lstStyle/>
                    <a:p>
                      <a:pPr algn="ct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Retroactive to</a:t>
                      </a:r>
                    </a:p>
                  </a:txBody>
                  <a:tcPr marL="68580" marR="68580" marT="0" marB="0" anchor="ctr">
                    <a:solidFill>
                      <a:srgbClr val="0070C0"/>
                    </a:solidFill>
                  </a:tcPr>
                </a:tc>
                <a:tc>
                  <a:txBody>
                    <a:bodyPr/>
                    <a:lstStyle/>
                    <a:p>
                      <a:pPr algn="ct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Upgrade</a:t>
                      </a:r>
                    </a:p>
                  </a:txBody>
                  <a:tcPr marL="68580" marR="68580" marT="0" marB="0" anchor="ctr">
                    <a:solidFill>
                      <a:srgbClr val="0070C0"/>
                    </a:solidFill>
                  </a:tcPr>
                </a:tc>
                <a:tc>
                  <a:txBody>
                    <a:bodyPr/>
                    <a:lstStyle/>
                    <a:p>
                      <a:pPr algn="ct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Special Provisions</a:t>
                      </a:r>
                    </a:p>
                  </a:txBody>
                  <a:tcPr marL="68580" marR="68580" marT="0" marB="0" anchor="ctr">
                    <a:solidFill>
                      <a:srgbClr val="0070C0"/>
                    </a:solidFill>
                  </a:tcPr>
                </a:tc>
                <a:extLst>
                  <a:ext uri="{0D108BD9-81ED-4DB2-BD59-A6C34878D82A}">
                    <a16:rowId xmlns:a16="http://schemas.microsoft.com/office/drawing/2014/main" val="747236595"/>
                  </a:ext>
                </a:extLst>
              </a:tr>
              <a:tr h="478248">
                <a:tc>
                  <a:txBody>
                    <a:bodyPr/>
                    <a:lstStyle/>
                    <a:p>
                      <a:pP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AO Class 3</a:t>
                      </a:r>
                    </a:p>
                  </a:txBody>
                  <a:tcPr marL="68580" marR="68580" marT="0" marB="0">
                    <a:solidFill>
                      <a:schemeClr val="accent5">
                        <a:lumMod val="20000"/>
                        <a:lumOff val="80000"/>
                      </a:schemeClr>
                    </a:solidFill>
                  </a:tcPr>
                </a:tc>
                <a:tc>
                  <a:txBody>
                    <a:bodyPr/>
                    <a:lstStyle/>
                    <a:p>
                      <a:pP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December 31, 2010</a:t>
                      </a:r>
                    </a:p>
                  </a:txBody>
                  <a:tcPr marL="68580" marR="68580" marT="0" marB="0">
                    <a:solidFill>
                      <a:schemeClr val="accent5">
                        <a:lumMod val="20000"/>
                        <a:lumOff val="80000"/>
                      </a:schemeClr>
                    </a:solidFill>
                  </a:tcPr>
                </a:tc>
                <a:tc>
                  <a:txBody>
                    <a:bodyPr/>
                    <a:lstStyle/>
                    <a:p>
                      <a:pP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Ranking 6 to 7</a:t>
                      </a:r>
                    </a:p>
                  </a:txBody>
                  <a:tcPr marL="68580" marR="68580" marT="0" marB="0">
                    <a:solidFill>
                      <a:schemeClr val="accent5">
                        <a:lumMod val="20000"/>
                        <a:lumOff val="80000"/>
                      </a:schemeClr>
                    </a:solidFill>
                  </a:tcPr>
                </a:tc>
                <a:tc>
                  <a:txBody>
                    <a:bodyPr/>
                    <a:lstStyle/>
                    <a:p>
                      <a:pP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solidFill>
                      <a:schemeClr val="accent5">
                        <a:lumMod val="20000"/>
                        <a:lumOff val="80000"/>
                      </a:schemeClr>
                    </a:solidFill>
                  </a:tcPr>
                </a:tc>
                <a:extLst>
                  <a:ext uri="{0D108BD9-81ED-4DB2-BD59-A6C34878D82A}">
                    <a16:rowId xmlns:a16="http://schemas.microsoft.com/office/drawing/2014/main" val="1748852921"/>
                  </a:ext>
                </a:extLst>
              </a:tr>
              <a:tr h="478248">
                <a:tc>
                  <a:txBody>
                    <a:bodyPr/>
                    <a:lstStyle/>
                    <a:p>
                      <a:pP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AO Class 4</a:t>
                      </a:r>
                    </a:p>
                  </a:txBody>
                  <a:tcPr marL="68580" marR="68580" marT="0" marB="0">
                    <a:solidFill>
                      <a:schemeClr val="accent5">
                        <a:lumMod val="40000"/>
                        <a:lumOff val="60000"/>
                      </a:schemeClr>
                    </a:solidFill>
                  </a:tcPr>
                </a:tc>
                <a:tc>
                  <a:txBody>
                    <a:bodyPr/>
                    <a:lstStyle/>
                    <a:p>
                      <a:pP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December 31, 2010</a:t>
                      </a:r>
                    </a:p>
                  </a:txBody>
                  <a:tcPr marL="68580" marR="68580" marT="0" marB="0">
                    <a:solidFill>
                      <a:schemeClr val="accent5">
                        <a:lumMod val="40000"/>
                        <a:lumOff val="60000"/>
                      </a:schemeClr>
                    </a:solidFill>
                  </a:tcPr>
                </a:tc>
                <a:tc>
                  <a:txBody>
                    <a:bodyPr/>
                    <a:lstStyle/>
                    <a:p>
                      <a:pP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Ranking 4 to 5</a:t>
                      </a:r>
                    </a:p>
                  </a:txBody>
                  <a:tcPr marL="68580" marR="68580" marT="0" marB="0">
                    <a:solidFill>
                      <a:schemeClr val="accent5">
                        <a:lumMod val="40000"/>
                        <a:lumOff val="60000"/>
                      </a:schemeClr>
                    </a:solidFill>
                  </a:tcPr>
                </a:tc>
                <a:tc>
                  <a:txBody>
                    <a:bodyPr/>
                    <a:lstStyle/>
                    <a:p>
                      <a:pP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solidFill>
                      <a:schemeClr val="accent5">
                        <a:lumMod val="40000"/>
                        <a:lumOff val="60000"/>
                      </a:schemeClr>
                    </a:solidFill>
                  </a:tcPr>
                </a:tc>
                <a:extLst>
                  <a:ext uri="{0D108BD9-81ED-4DB2-BD59-A6C34878D82A}">
                    <a16:rowId xmlns:a16="http://schemas.microsoft.com/office/drawing/2014/main" val="3957377562"/>
                  </a:ext>
                </a:extLst>
              </a:tr>
              <a:tr h="478248">
                <a:tc>
                  <a:txBody>
                    <a:bodyPr/>
                    <a:lstStyle/>
                    <a:p>
                      <a:pP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AO Class 1</a:t>
                      </a:r>
                    </a:p>
                  </a:txBody>
                  <a:tcPr marL="68580" marR="68580" marT="0" marB="0">
                    <a:solidFill>
                      <a:schemeClr val="accent5">
                        <a:lumMod val="20000"/>
                        <a:lumOff val="80000"/>
                      </a:schemeClr>
                    </a:solidFill>
                  </a:tcPr>
                </a:tc>
                <a:tc>
                  <a:txBody>
                    <a:bodyPr/>
                    <a:lstStyle/>
                    <a:p>
                      <a:pP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January 1, 2021</a:t>
                      </a:r>
                    </a:p>
                  </a:txBody>
                  <a:tcPr marL="68580" marR="68580" marT="0" marB="0">
                    <a:solidFill>
                      <a:schemeClr val="accent5">
                        <a:lumMod val="20000"/>
                        <a:lumOff val="80000"/>
                      </a:schemeClr>
                    </a:solidFill>
                  </a:tcPr>
                </a:tc>
                <a:tc>
                  <a:txBody>
                    <a:bodyPr/>
                    <a:lstStyle/>
                    <a:p>
                      <a:pP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Ranking 9 to 10</a:t>
                      </a:r>
                    </a:p>
                  </a:txBody>
                  <a:tcPr marL="68580" marR="68580" marT="0" marB="0">
                    <a:solidFill>
                      <a:schemeClr val="accent5">
                        <a:lumMod val="20000"/>
                        <a:lumOff val="80000"/>
                      </a:schemeClr>
                    </a:solidFill>
                  </a:tcPr>
                </a:tc>
                <a:tc>
                  <a:txBody>
                    <a:bodyPr/>
                    <a:lstStyle/>
                    <a:p>
                      <a:pP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solidFill>
                      <a:schemeClr val="accent5">
                        <a:lumMod val="20000"/>
                        <a:lumOff val="80000"/>
                      </a:schemeClr>
                    </a:solidFill>
                  </a:tcPr>
                </a:tc>
                <a:extLst>
                  <a:ext uri="{0D108BD9-81ED-4DB2-BD59-A6C34878D82A}">
                    <a16:rowId xmlns:a16="http://schemas.microsoft.com/office/drawing/2014/main" val="1682087567"/>
                  </a:ext>
                </a:extLst>
              </a:tr>
              <a:tr h="1593877">
                <a:tc>
                  <a:txBody>
                    <a:bodyPr/>
                    <a:lstStyle/>
                    <a:p>
                      <a:pP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AO Class 1</a:t>
                      </a:r>
                    </a:p>
                  </a:txBody>
                  <a:tcPr marL="68580" marR="68580" marT="0" marB="0">
                    <a:solidFill>
                      <a:schemeClr val="accent5">
                        <a:lumMod val="40000"/>
                        <a:lumOff val="60000"/>
                      </a:schemeClr>
                    </a:solidFill>
                  </a:tcPr>
                </a:tc>
                <a:tc>
                  <a:txBody>
                    <a:bodyPr/>
                    <a:lstStyle/>
                    <a:p>
                      <a:pP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Bill 15 consolidation date</a:t>
                      </a:r>
                    </a:p>
                    <a:p>
                      <a:pP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No later than April 2,  2025</a:t>
                      </a:r>
                    </a:p>
                  </a:txBody>
                  <a:tcPr marL="68580" marR="68580" marT="0" marB="0">
                    <a:solidFill>
                      <a:schemeClr val="accent5">
                        <a:lumMod val="40000"/>
                        <a:lumOff val="60000"/>
                      </a:schemeClr>
                    </a:solidFill>
                  </a:tcPr>
                </a:tc>
                <a:tc>
                  <a:txBody>
                    <a:bodyPr/>
                    <a:lstStyle/>
                    <a:p>
                      <a:pP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Ranking 10 to 11</a:t>
                      </a:r>
                    </a:p>
                  </a:txBody>
                  <a:tcPr marL="68580" marR="68580" marT="0" marB="0">
                    <a:solidFill>
                      <a:schemeClr val="accent5">
                        <a:lumMod val="40000"/>
                        <a:lumOff val="60000"/>
                      </a:schemeClr>
                    </a:solidFill>
                  </a:tcPr>
                </a:tc>
                <a:tc>
                  <a:txBody>
                    <a:bodyPr/>
                    <a:lstStyle/>
                    <a:p>
                      <a:pP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solidFill>
                      <a:schemeClr val="accent5">
                        <a:lumMod val="40000"/>
                        <a:lumOff val="60000"/>
                      </a:schemeClr>
                    </a:solidFill>
                  </a:tcPr>
                </a:tc>
                <a:extLst>
                  <a:ext uri="{0D108BD9-81ED-4DB2-BD59-A6C34878D82A}">
                    <a16:rowId xmlns:a16="http://schemas.microsoft.com/office/drawing/2014/main" val="300904268"/>
                  </a:ext>
                </a:extLst>
              </a:tr>
              <a:tr h="739482">
                <a:tc>
                  <a:txBody>
                    <a:bodyPr/>
                    <a:lstStyle/>
                    <a:p>
                      <a:pP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Medical Secretary</a:t>
                      </a:r>
                    </a:p>
                  </a:txBody>
                  <a:tcPr marL="68580" marR="68580" marT="0" marB="0">
                    <a:solidFill>
                      <a:schemeClr val="accent5">
                        <a:lumMod val="20000"/>
                        <a:lumOff val="80000"/>
                      </a:schemeClr>
                    </a:solidFill>
                  </a:tcPr>
                </a:tc>
                <a:tc>
                  <a:txBody>
                    <a:bodyPr/>
                    <a:lstStyle/>
                    <a:p>
                      <a:pP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January 1, 2021</a:t>
                      </a:r>
                    </a:p>
                  </a:txBody>
                  <a:tcPr marL="68580" marR="68580" marT="0" marB="0">
                    <a:solidFill>
                      <a:schemeClr val="accent5">
                        <a:lumMod val="20000"/>
                        <a:lumOff val="80000"/>
                      </a:schemeClr>
                    </a:solidFill>
                  </a:tcPr>
                </a:tc>
                <a:tc>
                  <a:txBody>
                    <a:bodyPr/>
                    <a:lstStyle/>
                    <a:p>
                      <a:pP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Ranking 8 to 9</a:t>
                      </a:r>
                    </a:p>
                  </a:txBody>
                  <a:tcPr marL="68580" marR="68580" marT="0" marB="0">
                    <a:solidFill>
                      <a:schemeClr val="accent5">
                        <a:lumMod val="20000"/>
                        <a:lumOff val="80000"/>
                      </a:schemeClr>
                    </a:solidFill>
                  </a:tcPr>
                </a:tc>
                <a:tc>
                  <a:txBody>
                    <a:bodyPr/>
                    <a:lstStyle/>
                    <a:p>
                      <a:pP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3% premium, Letter of Agreement 63</a:t>
                      </a:r>
                    </a:p>
                  </a:txBody>
                  <a:tcPr marL="68580" marR="68580" marT="0" marB="0">
                    <a:solidFill>
                      <a:schemeClr val="accent5">
                        <a:lumMod val="20000"/>
                        <a:lumOff val="80000"/>
                      </a:schemeClr>
                    </a:solidFill>
                  </a:tcPr>
                </a:tc>
                <a:extLst>
                  <a:ext uri="{0D108BD9-81ED-4DB2-BD59-A6C34878D82A}">
                    <a16:rowId xmlns:a16="http://schemas.microsoft.com/office/drawing/2014/main" val="2420941979"/>
                  </a:ext>
                </a:extLst>
              </a:tr>
              <a:tr h="739482">
                <a:tc>
                  <a:txBody>
                    <a:bodyPr/>
                    <a:lstStyle/>
                    <a:p>
                      <a:pP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Legal Secretary</a:t>
                      </a:r>
                    </a:p>
                  </a:txBody>
                  <a:tcPr marL="68580" marR="68580" marT="0" marB="0">
                    <a:solidFill>
                      <a:schemeClr val="accent5">
                        <a:lumMod val="40000"/>
                        <a:lumOff val="60000"/>
                      </a:schemeClr>
                    </a:solidFill>
                  </a:tcPr>
                </a:tc>
                <a:tc>
                  <a:txBody>
                    <a:bodyPr/>
                    <a:lstStyle/>
                    <a:p>
                      <a:pP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January 1, 2021</a:t>
                      </a:r>
                    </a:p>
                  </a:txBody>
                  <a:tcPr marL="68580" marR="68580" marT="0" marB="0">
                    <a:solidFill>
                      <a:schemeClr val="accent5">
                        <a:lumMod val="40000"/>
                        <a:lumOff val="60000"/>
                      </a:schemeClr>
                    </a:solidFill>
                  </a:tcPr>
                </a:tc>
                <a:tc>
                  <a:txBody>
                    <a:bodyPr/>
                    <a:lstStyle/>
                    <a:p>
                      <a:pP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Ranking 8 to 9</a:t>
                      </a:r>
                    </a:p>
                  </a:txBody>
                  <a:tcPr marL="68580" marR="68580" marT="0" marB="0">
                    <a:solidFill>
                      <a:schemeClr val="accent5">
                        <a:lumMod val="40000"/>
                        <a:lumOff val="60000"/>
                      </a:schemeClr>
                    </a:solidFill>
                  </a:tcPr>
                </a:tc>
                <a:tc>
                  <a:txBody>
                    <a:bodyPr/>
                    <a:lstStyle/>
                    <a:p>
                      <a:pPr>
                        <a:lnSpc>
                          <a:spcPct val="107000"/>
                        </a:lnSpc>
                        <a:spcAft>
                          <a:spcPts val="800"/>
                        </a:spcAft>
                      </a:pPr>
                      <a:r>
                        <a:rPr lang="en-CA" sz="2000" kern="100" dirty="0">
                          <a:effectLst/>
                          <a:latin typeface="Calibri" panose="020F0502020204030204" pitchFamily="34" charset="0"/>
                          <a:ea typeface="Calibri" panose="020F0502020204030204" pitchFamily="34" charset="0"/>
                          <a:cs typeface="Times New Roman" panose="02020603050405020304" pitchFamily="18" charset="0"/>
                        </a:rPr>
                        <a:t>Increase, Letter of Agreement 49</a:t>
                      </a:r>
                    </a:p>
                  </a:txBody>
                  <a:tcPr marL="68580" marR="68580" marT="0" marB="0">
                    <a:solidFill>
                      <a:schemeClr val="accent5">
                        <a:lumMod val="40000"/>
                        <a:lumOff val="60000"/>
                      </a:schemeClr>
                    </a:solidFill>
                  </a:tcPr>
                </a:tc>
                <a:extLst>
                  <a:ext uri="{0D108BD9-81ED-4DB2-BD59-A6C34878D82A}">
                    <a16:rowId xmlns:a16="http://schemas.microsoft.com/office/drawing/2014/main" val="3642177110"/>
                  </a:ext>
                </a:extLst>
              </a:tr>
            </a:tbl>
          </a:graphicData>
        </a:graphic>
      </p:graphicFrame>
      <p:sp>
        <p:nvSpPr>
          <p:cNvPr id="5" name="Titre 3">
            <a:extLst>
              <a:ext uri="{FF2B5EF4-FFF2-40B4-BE49-F238E27FC236}">
                <a16:creationId xmlns:a16="http://schemas.microsoft.com/office/drawing/2014/main" id="{B2E5D4F6-D616-4448-F6A2-35E792B47078}"/>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3200" dirty="0">
                <a:solidFill>
                  <a:schemeClr val="bg1"/>
                </a:solidFill>
                <a:latin typeface="Arial" panose="020B0604020202020204" pitchFamily="34" charset="0"/>
                <a:cs typeface="Arial" panose="020B0604020202020204" pitchFamily="34" charset="0"/>
              </a:rPr>
              <a:t>Summary of Pay Equity Agreement</a:t>
            </a:r>
          </a:p>
          <a:p>
            <a:pPr algn="ctr"/>
            <a:endParaRPr lang="fr-CA" sz="3200" dirty="0">
              <a:solidFill>
                <a:schemeClr val="bg1"/>
              </a:solidFill>
              <a:latin typeface="Arial" panose="020B0604020202020204" pitchFamily="34" charset="0"/>
              <a:cs typeface="Arial" panose="020B0604020202020204" pitchFamily="34" charset="0"/>
            </a:endParaRPr>
          </a:p>
        </p:txBody>
      </p:sp>
      <p:sp>
        <p:nvSpPr>
          <p:cNvPr id="6" name="Organigramme : Connecteur 5">
            <a:extLst>
              <a:ext uri="{FF2B5EF4-FFF2-40B4-BE49-F238E27FC236}">
                <a16:creationId xmlns:a16="http://schemas.microsoft.com/office/drawing/2014/main" id="{3DF24A08-A77F-1597-5783-BCD882761C26}"/>
              </a:ext>
            </a:extLst>
          </p:cNvPr>
          <p:cNvSpPr/>
          <p:nvPr>
            <p:custDataLst>
              <p:tags r:id="rId4"/>
            </p:custDataLst>
          </p:nvPr>
        </p:nvSpPr>
        <p:spPr>
          <a:xfrm>
            <a:off x="10989892" y="75772"/>
            <a:ext cx="1124666" cy="1052273"/>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6B484E85-0844-D4FA-050E-E4331B0A5BA5}"/>
              </a:ext>
            </a:extLst>
          </p:cNvPr>
          <p:cNvPicPr>
            <a:picLocks noChangeAspect="1"/>
          </p:cNvPicPr>
          <p:nvPr>
            <p:custDataLst>
              <p:tags r:id="rId5"/>
            </p:custDataLst>
          </p:nvPr>
        </p:nvPicPr>
        <p:blipFill>
          <a:blip r:embed="rId7">
            <a:extLst>
              <a:ext uri="{28A0092B-C50C-407E-A947-70E740481C1C}">
                <a14:useLocalDpi xmlns:a14="http://schemas.microsoft.com/office/drawing/2010/main" val="0"/>
              </a:ext>
            </a:extLst>
          </a:blip>
          <a:stretch>
            <a:fillRect/>
          </a:stretch>
        </p:blipFill>
        <p:spPr>
          <a:xfrm>
            <a:off x="11044876" y="454675"/>
            <a:ext cx="1014697" cy="335372"/>
          </a:xfrm>
          <a:prstGeom prst="rect">
            <a:avLst/>
          </a:prstGeom>
        </p:spPr>
      </p:pic>
    </p:spTree>
    <p:extLst>
      <p:ext uri="{BB962C8B-B14F-4D97-AF65-F5344CB8AC3E}">
        <p14:creationId xmlns:p14="http://schemas.microsoft.com/office/powerpoint/2010/main" val="16480010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B553D76B-6DE8-ED16-08FE-30CD9F81BFC5}"/>
              </a:ext>
            </a:extLst>
          </p:cNvPr>
          <p:cNvSpPr>
            <a:spLocks noGrp="1"/>
          </p:cNvSpPr>
          <p:nvPr>
            <p:ph type="sldNum" sz="quarter" idx="12"/>
            <p:custDataLst>
              <p:tags r:id="rId1"/>
            </p:custDataLst>
          </p:nvPr>
        </p:nvSpPr>
        <p:spPr/>
        <p:txBody>
          <a:bodyPr/>
          <a:lstStyle/>
          <a:p>
            <a:fld id="{18D25734-BAAB-45B8-8828-031302FAFDE5}" type="slidenum">
              <a:rPr lang="en-CA" smtClean="0"/>
              <a:t>25</a:t>
            </a:fld>
            <a:endParaRPr lang="en-CA" dirty="0"/>
          </a:p>
        </p:txBody>
      </p:sp>
      <p:graphicFrame>
        <p:nvGraphicFramePr>
          <p:cNvPr id="5" name="Tableau 4">
            <a:extLst>
              <a:ext uri="{FF2B5EF4-FFF2-40B4-BE49-F238E27FC236}">
                <a16:creationId xmlns:a16="http://schemas.microsoft.com/office/drawing/2014/main" id="{834BC575-967B-7F00-1FDB-D7A4057A8A8D}"/>
              </a:ext>
            </a:extLst>
          </p:cNvPr>
          <p:cNvGraphicFramePr>
            <a:graphicFrameLocks noGrp="1"/>
          </p:cNvGraphicFramePr>
          <p:nvPr>
            <p:custDataLst>
              <p:tags r:id="rId2"/>
            </p:custDataLst>
            <p:extLst>
              <p:ext uri="{D42A27DB-BD31-4B8C-83A1-F6EECF244321}">
                <p14:modId xmlns:p14="http://schemas.microsoft.com/office/powerpoint/2010/main" val="222763367"/>
              </p:ext>
            </p:extLst>
          </p:nvPr>
        </p:nvGraphicFramePr>
        <p:xfrm>
          <a:off x="544285" y="1529736"/>
          <a:ext cx="11103429" cy="4472943"/>
        </p:xfrm>
        <a:graphic>
          <a:graphicData uri="http://schemas.openxmlformats.org/drawingml/2006/table">
            <a:tbl>
              <a:tblPr firstRow="1" bandRow="1">
                <a:tableStyleId>{073A0DAA-6AF3-43AB-8588-CEC1D06C72B9}</a:tableStyleId>
              </a:tblPr>
              <a:tblGrid>
                <a:gridCol w="2675496">
                  <a:extLst>
                    <a:ext uri="{9D8B030D-6E8A-4147-A177-3AD203B41FA5}">
                      <a16:colId xmlns:a16="http://schemas.microsoft.com/office/drawing/2014/main" val="3519085609"/>
                    </a:ext>
                  </a:extLst>
                </a:gridCol>
                <a:gridCol w="2232753">
                  <a:extLst>
                    <a:ext uri="{9D8B030D-6E8A-4147-A177-3AD203B41FA5}">
                      <a16:colId xmlns:a16="http://schemas.microsoft.com/office/drawing/2014/main" val="4193455265"/>
                    </a:ext>
                  </a:extLst>
                </a:gridCol>
                <a:gridCol w="2607734">
                  <a:extLst>
                    <a:ext uri="{9D8B030D-6E8A-4147-A177-3AD203B41FA5}">
                      <a16:colId xmlns:a16="http://schemas.microsoft.com/office/drawing/2014/main" val="3847288084"/>
                    </a:ext>
                  </a:extLst>
                </a:gridCol>
                <a:gridCol w="3587446">
                  <a:extLst>
                    <a:ext uri="{9D8B030D-6E8A-4147-A177-3AD203B41FA5}">
                      <a16:colId xmlns:a16="http://schemas.microsoft.com/office/drawing/2014/main" val="1129563695"/>
                    </a:ext>
                  </a:extLst>
                </a:gridCol>
              </a:tblGrid>
              <a:tr h="896973">
                <a:tc>
                  <a:txBody>
                    <a:bodyPr/>
                    <a:lstStyle/>
                    <a:p>
                      <a:pPr algn="ct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Job Title</a:t>
                      </a:r>
                    </a:p>
                  </a:txBody>
                  <a:tcPr marL="68580" marR="68580" marT="0" marB="0" anchor="ctr">
                    <a:solidFill>
                      <a:schemeClr val="accent5">
                        <a:lumMod val="75000"/>
                      </a:schemeClr>
                    </a:solidFill>
                  </a:tcPr>
                </a:tc>
                <a:tc>
                  <a:txBody>
                    <a:bodyPr/>
                    <a:lstStyle/>
                    <a:p>
                      <a:pPr algn="ct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Retroactive to</a:t>
                      </a:r>
                    </a:p>
                  </a:txBody>
                  <a:tcPr marL="68580" marR="68580" marT="0" marB="0" anchor="ctr">
                    <a:solidFill>
                      <a:schemeClr val="accent5">
                        <a:lumMod val="75000"/>
                      </a:schemeClr>
                    </a:solidFill>
                  </a:tcPr>
                </a:tc>
                <a:tc>
                  <a:txBody>
                    <a:bodyPr/>
                    <a:lstStyle/>
                    <a:p>
                      <a:pPr algn="ct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Gain</a:t>
                      </a:r>
                    </a:p>
                  </a:txBody>
                  <a:tcPr marL="68580" marR="68580" marT="0" marB="0" anchor="ctr">
                    <a:solidFill>
                      <a:schemeClr val="accent5">
                        <a:lumMod val="75000"/>
                      </a:schemeClr>
                    </a:solidFill>
                  </a:tcPr>
                </a:tc>
                <a:tc>
                  <a:txBody>
                    <a:bodyPr/>
                    <a:lstStyle/>
                    <a:p>
                      <a:pPr algn="ct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Application</a:t>
                      </a:r>
                    </a:p>
                  </a:txBody>
                  <a:tcPr marL="68580" marR="68580" marT="0" marB="0" anchor="ctr">
                    <a:solidFill>
                      <a:schemeClr val="accent5">
                        <a:lumMod val="75000"/>
                      </a:schemeClr>
                    </a:solidFill>
                  </a:tcPr>
                </a:tc>
                <a:extLst>
                  <a:ext uri="{0D108BD9-81ED-4DB2-BD59-A6C34878D82A}">
                    <a16:rowId xmlns:a16="http://schemas.microsoft.com/office/drawing/2014/main" val="2189878908"/>
                  </a:ext>
                </a:extLst>
              </a:tr>
              <a:tr h="806418">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AO Class 2</a:t>
                      </a:r>
                    </a:p>
                  </a:txBody>
                  <a:tcPr marL="68580" marR="68580" marT="0" marB="0">
                    <a:solidFill>
                      <a:schemeClr val="accent5">
                        <a:lumMod val="20000"/>
                        <a:lumOff val="80000"/>
                      </a:schemeClr>
                    </a:solidFill>
                  </a:tcPr>
                </a:tc>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January 1, 2021</a:t>
                      </a:r>
                    </a:p>
                  </a:txBody>
                  <a:tcPr marL="68580" marR="68580" marT="0" marB="0">
                    <a:solidFill>
                      <a:schemeClr val="accent5">
                        <a:lumMod val="20000"/>
                        <a:lumOff val="80000"/>
                      </a:schemeClr>
                    </a:solidFill>
                  </a:tcPr>
                </a:tc>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Lump sum 2%</a:t>
                      </a:r>
                    </a:p>
                  </a:txBody>
                  <a:tcPr marL="68580" marR="68580" marT="0" marB="0">
                    <a:solidFill>
                      <a:schemeClr val="accent5">
                        <a:lumMod val="20000"/>
                        <a:lumOff val="80000"/>
                      </a:schemeClr>
                    </a:solidFill>
                  </a:tcPr>
                </a:tc>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Day before collective agreement comes into force</a:t>
                      </a:r>
                    </a:p>
                  </a:txBody>
                  <a:tcPr marL="68580" marR="68580" marT="0" marB="0">
                    <a:solidFill>
                      <a:schemeClr val="accent5">
                        <a:lumMod val="20000"/>
                        <a:lumOff val="80000"/>
                      </a:schemeClr>
                    </a:solidFill>
                  </a:tcPr>
                </a:tc>
                <a:extLst>
                  <a:ext uri="{0D108BD9-81ED-4DB2-BD59-A6C34878D82A}">
                    <a16:rowId xmlns:a16="http://schemas.microsoft.com/office/drawing/2014/main" val="3594860203"/>
                  </a:ext>
                </a:extLst>
              </a:tr>
              <a:tr h="806418">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AO Class 2</a:t>
                      </a:r>
                    </a:p>
                  </a:txBody>
                  <a:tcPr marL="68580" marR="68580" marT="0" marB="0">
                    <a:solidFill>
                      <a:schemeClr val="accent5">
                        <a:lumMod val="40000"/>
                        <a:lumOff val="60000"/>
                      </a:schemeClr>
                    </a:solidFill>
                  </a:tcPr>
                </a:tc>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solidFill>
                      <a:schemeClr val="accent5">
                        <a:lumMod val="40000"/>
                        <a:lumOff val="60000"/>
                      </a:schemeClr>
                    </a:solidFill>
                  </a:tcPr>
                </a:tc>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3.5% pay increase</a:t>
                      </a:r>
                    </a:p>
                  </a:txBody>
                  <a:tcPr marL="68580" marR="68580" marT="0" marB="0">
                    <a:solidFill>
                      <a:schemeClr val="accent5">
                        <a:lumMod val="40000"/>
                        <a:lumOff val="60000"/>
                      </a:schemeClr>
                    </a:solidFill>
                  </a:tcPr>
                </a:tc>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When collective agreement comes into force</a:t>
                      </a:r>
                    </a:p>
                  </a:txBody>
                  <a:tcPr marL="68580" marR="68580" marT="0" marB="0">
                    <a:solidFill>
                      <a:schemeClr val="accent5">
                        <a:lumMod val="40000"/>
                        <a:lumOff val="60000"/>
                      </a:schemeClr>
                    </a:solidFill>
                  </a:tcPr>
                </a:tc>
                <a:extLst>
                  <a:ext uri="{0D108BD9-81ED-4DB2-BD59-A6C34878D82A}">
                    <a16:rowId xmlns:a16="http://schemas.microsoft.com/office/drawing/2014/main" val="1658743302"/>
                  </a:ext>
                </a:extLst>
              </a:tr>
              <a:tr h="806418">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Medical Secretary</a:t>
                      </a:r>
                    </a:p>
                  </a:txBody>
                  <a:tcPr marL="68580" marR="68580" marT="0" marB="0">
                    <a:solidFill>
                      <a:schemeClr val="accent5">
                        <a:lumMod val="20000"/>
                        <a:lumOff val="80000"/>
                      </a:schemeClr>
                    </a:solidFill>
                  </a:tcPr>
                </a:tc>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solidFill>
                      <a:schemeClr val="accent5">
                        <a:lumMod val="20000"/>
                        <a:lumOff val="80000"/>
                      </a:schemeClr>
                    </a:solidFill>
                  </a:tcPr>
                </a:tc>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3% premium</a:t>
                      </a:r>
                    </a:p>
                  </a:txBody>
                  <a:tcPr marL="68580" marR="68580" marT="0" marB="0">
                    <a:solidFill>
                      <a:schemeClr val="accent5">
                        <a:lumMod val="20000"/>
                        <a:lumOff val="80000"/>
                      </a:schemeClr>
                    </a:solidFill>
                  </a:tcPr>
                </a:tc>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Maintained in 2023-2028 collective agreement</a:t>
                      </a:r>
                    </a:p>
                  </a:txBody>
                  <a:tcPr marL="68580" marR="68580" marT="0" marB="0">
                    <a:solidFill>
                      <a:schemeClr val="accent5">
                        <a:lumMod val="20000"/>
                        <a:lumOff val="80000"/>
                      </a:schemeClr>
                    </a:solidFill>
                  </a:tcPr>
                </a:tc>
                <a:extLst>
                  <a:ext uri="{0D108BD9-81ED-4DB2-BD59-A6C34878D82A}">
                    <a16:rowId xmlns:a16="http://schemas.microsoft.com/office/drawing/2014/main" val="807189024"/>
                  </a:ext>
                </a:extLst>
              </a:tr>
              <a:tr h="806418">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AO Class 4</a:t>
                      </a:r>
                    </a:p>
                  </a:txBody>
                  <a:tcPr marL="68580" marR="68580" marT="0" marB="0">
                    <a:solidFill>
                      <a:schemeClr val="accent5">
                        <a:lumMod val="40000"/>
                        <a:lumOff val="60000"/>
                      </a:schemeClr>
                    </a:solidFill>
                  </a:tcPr>
                </a:tc>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solidFill>
                      <a:schemeClr val="accent5">
                        <a:lumMod val="40000"/>
                        <a:lumOff val="60000"/>
                      </a:schemeClr>
                    </a:solidFill>
                  </a:tcPr>
                </a:tc>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Ranking 5 to 7</a:t>
                      </a:r>
                    </a:p>
                  </a:txBody>
                  <a:tcPr marL="68580" marR="68580" marT="0" marB="0">
                    <a:solidFill>
                      <a:schemeClr val="accent5">
                        <a:lumMod val="40000"/>
                        <a:lumOff val="60000"/>
                      </a:schemeClr>
                    </a:solidFill>
                  </a:tcPr>
                </a:tc>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AO4 integrated into AO3 and eliminated</a:t>
                      </a:r>
                    </a:p>
                  </a:txBody>
                  <a:tcPr marL="68580" marR="68580" marT="0" marB="0">
                    <a:solidFill>
                      <a:schemeClr val="accent5">
                        <a:lumMod val="40000"/>
                        <a:lumOff val="60000"/>
                      </a:schemeClr>
                    </a:solidFill>
                  </a:tcPr>
                </a:tc>
                <a:extLst>
                  <a:ext uri="{0D108BD9-81ED-4DB2-BD59-A6C34878D82A}">
                    <a16:rowId xmlns:a16="http://schemas.microsoft.com/office/drawing/2014/main" val="4213301307"/>
                  </a:ext>
                </a:extLst>
              </a:tr>
            </a:tbl>
          </a:graphicData>
        </a:graphic>
      </p:graphicFrame>
      <p:sp>
        <p:nvSpPr>
          <p:cNvPr id="6" name="Titre 3">
            <a:extLst>
              <a:ext uri="{FF2B5EF4-FFF2-40B4-BE49-F238E27FC236}">
                <a16:creationId xmlns:a16="http://schemas.microsoft.com/office/drawing/2014/main" id="{751FA54A-D6F8-C923-9BB9-5EA8B68112CD}"/>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3200" dirty="0">
                <a:solidFill>
                  <a:schemeClr val="bg1"/>
                </a:solidFill>
                <a:latin typeface="Arial" panose="020B0604020202020204" pitchFamily="34" charset="0"/>
                <a:cs typeface="Arial" panose="020B0604020202020204" pitchFamily="34" charset="0"/>
              </a:rPr>
              <a:t>Summary of Remuneration Agreement</a:t>
            </a:r>
          </a:p>
          <a:p>
            <a:pPr algn="ctr"/>
            <a:endParaRPr lang="fr-CA" sz="3200" dirty="0">
              <a:solidFill>
                <a:schemeClr val="bg1"/>
              </a:solidFill>
              <a:latin typeface="Arial" panose="020B0604020202020204" pitchFamily="34" charset="0"/>
              <a:cs typeface="Arial" panose="020B0604020202020204" pitchFamily="34" charset="0"/>
            </a:endParaRPr>
          </a:p>
        </p:txBody>
      </p:sp>
      <p:sp>
        <p:nvSpPr>
          <p:cNvPr id="7" name="Organigramme : Connecteur 6">
            <a:extLst>
              <a:ext uri="{FF2B5EF4-FFF2-40B4-BE49-F238E27FC236}">
                <a16:creationId xmlns:a16="http://schemas.microsoft.com/office/drawing/2014/main" id="{EBFADB87-3B5E-6EF0-466A-176C720347D3}"/>
              </a:ext>
            </a:extLst>
          </p:cNvPr>
          <p:cNvSpPr/>
          <p:nvPr>
            <p:custDataLst>
              <p:tags r:id="rId4"/>
            </p:custDataLst>
          </p:nvPr>
        </p:nvSpPr>
        <p:spPr>
          <a:xfrm>
            <a:off x="10690789" y="143651"/>
            <a:ext cx="1326823" cy="1206585"/>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6A186501-91CD-3DB7-8682-43ECA52D7494}"/>
              </a:ext>
            </a:extLst>
          </p:cNvPr>
          <p:cNvPicPr>
            <a:picLocks noChangeAspect="1"/>
          </p:cNvPicPr>
          <p:nvPr>
            <p:custDataLst>
              <p:tags r:id="rId5"/>
            </p:custDataLst>
          </p:nvPr>
        </p:nvPicPr>
        <p:blipFill>
          <a:blip r:embed="rId7">
            <a:extLst>
              <a:ext uri="{28A0092B-C50C-407E-A947-70E740481C1C}">
                <a14:useLocalDpi xmlns:a14="http://schemas.microsoft.com/office/drawing/2010/main" val="0"/>
              </a:ext>
            </a:extLst>
          </a:blip>
          <a:stretch>
            <a:fillRect/>
          </a:stretch>
        </p:blipFill>
        <p:spPr>
          <a:xfrm>
            <a:off x="10782707" y="543417"/>
            <a:ext cx="1142186" cy="377509"/>
          </a:xfrm>
          <a:prstGeom prst="rect">
            <a:avLst/>
          </a:prstGeom>
        </p:spPr>
      </p:pic>
    </p:spTree>
    <p:extLst>
      <p:ext uri="{BB962C8B-B14F-4D97-AF65-F5344CB8AC3E}">
        <p14:creationId xmlns:p14="http://schemas.microsoft.com/office/powerpoint/2010/main" val="39431273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B553D76B-6DE8-ED16-08FE-30CD9F81BFC5}"/>
              </a:ext>
            </a:extLst>
          </p:cNvPr>
          <p:cNvSpPr>
            <a:spLocks noGrp="1"/>
          </p:cNvSpPr>
          <p:nvPr>
            <p:ph type="sldNum" sz="quarter" idx="12"/>
            <p:custDataLst>
              <p:tags r:id="rId1"/>
            </p:custDataLst>
          </p:nvPr>
        </p:nvSpPr>
        <p:spPr/>
        <p:txBody>
          <a:bodyPr/>
          <a:lstStyle/>
          <a:p>
            <a:fld id="{18D25734-BAAB-45B8-8828-031302FAFDE5}" type="slidenum">
              <a:rPr lang="en-CA" smtClean="0"/>
              <a:t>26</a:t>
            </a:fld>
            <a:endParaRPr lang="en-CA" dirty="0"/>
          </a:p>
        </p:txBody>
      </p:sp>
      <p:graphicFrame>
        <p:nvGraphicFramePr>
          <p:cNvPr id="5" name="Tableau 4">
            <a:extLst>
              <a:ext uri="{FF2B5EF4-FFF2-40B4-BE49-F238E27FC236}">
                <a16:creationId xmlns:a16="http://schemas.microsoft.com/office/drawing/2014/main" id="{E2BF1A16-DE5C-6A46-EE9F-8396D60F015E}"/>
              </a:ext>
            </a:extLst>
          </p:cNvPr>
          <p:cNvGraphicFramePr>
            <a:graphicFrameLocks noGrp="1"/>
          </p:cNvGraphicFramePr>
          <p:nvPr>
            <p:custDataLst>
              <p:tags r:id="rId2"/>
            </p:custDataLst>
            <p:extLst>
              <p:ext uri="{D42A27DB-BD31-4B8C-83A1-F6EECF244321}">
                <p14:modId xmlns:p14="http://schemas.microsoft.com/office/powerpoint/2010/main" val="2732570521"/>
              </p:ext>
            </p:extLst>
          </p:nvPr>
        </p:nvGraphicFramePr>
        <p:xfrm>
          <a:off x="652636" y="1571001"/>
          <a:ext cx="10886728" cy="2606653"/>
        </p:xfrm>
        <a:graphic>
          <a:graphicData uri="http://schemas.openxmlformats.org/drawingml/2006/table">
            <a:tbl>
              <a:tblPr firstRow="1" bandRow="1">
                <a:tableStyleId>{073A0DAA-6AF3-43AB-8588-CEC1D06C72B9}</a:tableStyleId>
              </a:tblPr>
              <a:tblGrid>
                <a:gridCol w="2568527">
                  <a:extLst>
                    <a:ext uri="{9D8B030D-6E8A-4147-A177-3AD203B41FA5}">
                      <a16:colId xmlns:a16="http://schemas.microsoft.com/office/drawing/2014/main" val="874411339"/>
                    </a:ext>
                  </a:extLst>
                </a:gridCol>
                <a:gridCol w="2568527">
                  <a:extLst>
                    <a:ext uri="{9D8B030D-6E8A-4147-A177-3AD203B41FA5}">
                      <a16:colId xmlns:a16="http://schemas.microsoft.com/office/drawing/2014/main" val="4053353057"/>
                    </a:ext>
                  </a:extLst>
                </a:gridCol>
                <a:gridCol w="2568527">
                  <a:extLst>
                    <a:ext uri="{9D8B030D-6E8A-4147-A177-3AD203B41FA5}">
                      <a16:colId xmlns:a16="http://schemas.microsoft.com/office/drawing/2014/main" val="2748708599"/>
                    </a:ext>
                  </a:extLst>
                </a:gridCol>
                <a:gridCol w="3181147">
                  <a:extLst>
                    <a:ext uri="{9D8B030D-6E8A-4147-A177-3AD203B41FA5}">
                      <a16:colId xmlns:a16="http://schemas.microsoft.com/office/drawing/2014/main" val="2828183249"/>
                    </a:ext>
                  </a:extLst>
                </a:gridCol>
              </a:tblGrid>
              <a:tr h="851311">
                <a:tc>
                  <a:txBody>
                    <a:bodyPr/>
                    <a:lstStyle/>
                    <a:p>
                      <a:pPr algn="ct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Job Title</a:t>
                      </a:r>
                    </a:p>
                  </a:txBody>
                  <a:tcPr marL="68580" marR="68580" marT="0" marB="0" anchor="ctr">
                    <a:solidFill>
                      <a:schemeClr val="accent5">
                        <a:lumMod val="75000"/>
                      </a:schemeClr>
                    </a:solidFill>
                  </a:tcPr>
                </a:tc>
                <a:tc>
                  <a:txBody>
                    <a:bodyPr/>
                    <a:lstStyle/>
                    <a:p>
                      <a:pPr algn="ct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Retroactive to</a:t>
                      </a:r>
                    </a:p>
                  </a:txBody>
                  <a:tcPr marL="68580" marR="68580" marT="0" marB="0" anchor="ctr">
                    <a:solidFill>
                      <a:schemeClr val="accent5">
                        <a:lumMod val="75000"/>
                      </a:schemeClr>
                    </a:solidFill>
                  </a:tcPr>
                </a:tc>
                <a:tc>
                  <a:txBody>
                    <a:bodyPr/>
                    <a:lstStyle/>
                    <a:p>
                      <a:pPr algn="ct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Gain</a:t>
                      </a:r>
                    </a:p>
                  </a:txBody>
                  <a:tcPr marL="68580" marR="68580" marT="0" marB="0" anchor="ctr">
                    <a:solidFill>
                      <a:schemeClr val="accent5">
                        <a:lumMod val="75000"/>
                      </a:schemeClr>
                    </a:solidFill>
                  </a:tcPr>
                </a:tc>
                <a:tc>
                  <a:txBody>
                    <a:bodyPr/>
                    <a:lstStyle/>
                    <a:p>
                      <a:pPr algn="ct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Special Provisions</a:t>
                      </a:r>
                    </a:p>
                  </a:txBody>
                  <a:tcPr marL="68580" marR="68580" marT="0" marB="0" anchor="ctr">
                    <a:solidFill>
                      <a:schemeClr val="accent5">
                        <a:lumMod val="75000"/>
                      </a:schemeClr>
                    </a:solidFill>
                  </a:tcPr>
                </a:tc>
                <a:extLst>
                  <a:ext uri="{0D108BD9-81ED-4DB2-BD59-A6C34878D82A}">
                    <a16:rowId xmlns:a16="http://schemas.microsoft.com/office/drawing/2014/main" val="2715529026"/>
                  </a:ext>
                </a:extLst>
              </a:tr>
              <a:tr h="494988">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Assistant, University Teaching</a:t>
                      </a:r>
                    </a:p>
                  </a:txBody>
                  <a:tcPr marL="68580" marR="68580" marT="0" marB="0">
                    <a:solidFill>
                      <a:schemeClr val="accent5">
                        <a:lumMod val="20000"/>
                        <a:lumOff val="80000"/>
                      </a:schemeClr>
                    </a:solidFill>
                  </a:tcPr>
                </a:tc>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January 1, 2011</a:t>
                      </a:r>
                    </a:p>
                  </a:txBody>
                  <a:tcPr marL="68580" marR="68580" marT="0" marB="0">
                    <a:solidFill>
                      <a:schemeClr val="accent5">
                        <a:lumMod val="20000"/>
                        <a:lumOff val="80000"/>
                      </a:schemeClr>
                    </a:solidFill>
                  </a:tcPr>
                </a:tc>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Ranking 11</a:t>
                      </a:r>
                    </a:p>
                  </a:txBody>
                  <a:tcPr marL="68580" marR="68580" marT="0" marB="0">
                    <a:solidFill>
                      <a:schemeClr val="accent5">
                        <a:lumMod val="20000"/>
                        <a:lumOff val="80000"/>
                      </a:schemeClr>
                    </a:solidFill>
                  </a:tcPr>
                </a:tc>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AO1 scale + 1.42%</a:t>
                      </a:r>
                    </a:p>
                  </a:txBody>
                  <a:tcPr marL="68580" marR="68580" marT="0" marB="0">
                    <a:solidFill>
                      <a:schemeClr val="accent5">
                        <a:lumMod val="20000"/>
                        <a:lumOff val="80000"/>
                      </a:schemeClr>
                    </a:solidFill>
                  </a:tcPr>
                </a:tc>
                <a:extLst>
                  <a:ext uri="{0D108BD9-81ED-4DB2-BD59-A6C34878D82A}">
                    <a16:rowId xmlns:a16="http://schemas.microsoft.com/office/drawing/2014/main" val="3792276233"/>
                  </a:ext>
                </a:extLst>
              </a:tr>
              <a:tr h="494988">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Buyer</a:t>
                      </a:r>
                    </a:p>
                  </a:txBody>
                  <a:tcPr marL="68580" marR="68580" marT="0" marB="0">
                    <a:solidFill>
                      <a:schemeClr val="accent5">
                        <a:lumMod val="40000"/>
                        <a:lumOff val="60000"/>
                      </a:schemeClr>
                    </a:solidFill>
                  </a:tcPr>
                </a:tc>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April 10,  2013</a:t>
                      </a:r>
                    </a:p>
                  </a:txBody>
                  <a:tcPr marL="68580" marR="68580" marT="0" marB="0">
                    <a:solidFill>
                      <a:schemeClr val="accent5">
                        <a:lumMod val="40000"/>
                        <a:lumOff val="60000"/>
                      </a:schemeClr>
                    </a:solidFill>
                  </a:tcPr>
                </a:tc>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Ranking 11</a:t>
                      </a:r>
                    </a:p>
                  </a:txBody>
                  <a:tcPr marL="68580" marR="68580" marT="0" marB="0">
                    <a:solidFill>
                      <a:schemeClr val="accent5">
                        <a:lumMod val="40000"/>
                        <a:lumOff val="60000"/>
                      </a:schemeClr>
                    </a:solidFill>
                  </a:tcPr>
                </a:tc>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End arbitration</a:t>
                      </a:r>
                    </a:p>
                  </a:txBody>
                  <a:tcPr marL="68580" marR="68580" marT="0" marB="0">
                    <a:solidFill>
                      <a:schemeClr val="accent5">
                        <a:lumMod val="40000"/>
                        <a:lumOff val="60000"/>
                      </a:schemeClr>
                    </a:solidFill>
                  </a:tcPr>
                </a:tc>
                <a:extLst>
                  <a:ext uri="{0D108BD9-81ED-4DB2-BD59-A6C34878D82A}">
                    <a16:rowId xmlns:a16="http://schemas.microsoft.com/office/drawing/2014/main" val="262230764"/>
                  </a:ext>
                </a:extLst>
              </a:tr>
              <a:tr h="494988">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Executive Assistant</a:t>
                      </a:r>
                    </a:p>
                  </a:txBody>
                  <a:tcPr marL="68580" marR="68580" marT="0" marB="0">
                    <a:solidFill>
                      <a:schemeClr val="accent5">
                        <a:lumMod val="20000"/>
                        <a:lumOff val="80000"/>
                      </a:schemeClr>
                    </a:solidFill>
                  </a:tcPr>
                </a:tc>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October 1, 2011</a:t>
                      </a:r>
                    </a:p>
                  </a:txBody>
                  <a:tcPr marL="68580" marR="68580" marT="0" marB="0">
                    <a:solidFill>
                      <a:schemeClr val="accent5">
                        <a:lumMod val="20000"/>
                        <a:lumOff val="80000"/>
                      </a:schemeClr>
                    </a:solidFill>
                  </a:tcPr>
                </a:tc>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Ranking 12</a:t>
                      </a:r>
                    </a:p>
                  </a:txBody>
                  <a:tcPr marL="68580" marR="68580" marT="0" marB="0">
                    <a:solidFill>
                      <a:schemeClr val="accent5">
                        <a:lumMod val="20000"/>
                        <a:lumOff val="80000"/>
                      </a:schemeClr>
                    </a:solidFill>
                  </a:tcPr>
                </a:tc>
                <a:tc>
                  <a:txBody>
                    <a:bodyPr/>
                    <a:lstStyle/>
                    <a:p>
                      <a:pPr>
                        <a:lnSpc>
                          <a:spcPct val="107000"/>
                        </a:lnSpc>
                        <a:spcAft>
                          <a:spcPts val="800"/>
                        </a:spcAft>
                      </a:pPr>
                      <a:r>
                        <a:rPr lang="en-CA" sz="2400" kern="100" dirty="0">
                          <a:effectLst/>
                          <a:latin typeface="Calibri" panose="020F0502020204030204" pitchFamily="34" charset="0"/>
                          <a:ea typeface="Calibri" panose="020F0502020204030204" pitchFamily="34" charset="0"/>
                          <a:cs typeface="Times New Roman" panose="02020603050405020304" pitchFamily="18" charset="0"/>
                        </a:rPr>
                        <a:t>AO1 scale + 6.21%</a:t>
                      </a:r>
                    </a:p>
                  </a:txBody>
                  <a:tcPr marL="68580" marR="68580" marT="0" marB="0">
                    <a:solidFill>
                      <a:schemeClr val="accent5">
                        <a:lumMod val="20000"/>
                        <a:lumOff val="80000"/>
                      </a:schemeClr>
                    </a:solidFill>
                  </a:tcPr>
                </a:tc>
                <a:extLst>
                  <a:ext uri="{0D108BD9-81ED-4DB2-BD59-A6C34878D82A}">
                    <a16:rowId xmlns:a16="http://schemas.microsoft.com/office/drawing/2014/main" val="1213169201"/>
                  </a:ext>
                </a:extLst>
              </a:tr>
            </a:tbl>
          </a:graphicData>
        </a:graphic>
      </p:graphicFrame>
      <p:sp>
        <p:nvSpPr>
          <p:cNvPr id="8" name="ZoneTexte 7">
            <a:extLst>
              <a:ext uri="{FF2B5EF4-FFF2-40B4-BE49-F238E27FC236}">
                <a16:creationId xmlns:a16="http://schemas.microsoft.com/office/drawing/2014/main" id="{96C742CF-6353-A45E-178E-5FD2803FC627}"/>
              </a:ext>
            </a:extLst>
          </p:cNvPr>
          <p:cNvSpPr txBox="1"/>
          <p:nvPr>
            <p:custDataLst>
              <p:tags r:id="rId3"/>
            </p:custDataLst>
          </p:nvPr>
        </p:nvSpPr>
        <p:spPr>
          <a:xfrm>
            <a:off x="674914" y="4551236"/>
            <a:ext cx="10886727" cy="1569660"/>
          </a:xfrm>
          <a:prstGeom prst="rect">
            <a:avLst/>
          </a:prstGeom>
          <a:noFill/>
        </p:spPr>
        <p:txBody>
          <a:bodyPr wrap="square">
            <a:spAutoFit/>
          </a:bodyPr>
          <a:lstStyle/>
          <a:p>
            <a:r>
              <a:rPr lang="en-CA" sz="2400" dirty="0">
                <a:latin typeface="Arial" panose="020B0604020202020204" pitchFamily="34" charset="0"/>
                <a:cs typeface="Arial" panose="020B0604020202020204" pitchFamily="34" charset="0"/>
              </a:rPr>
              <a:t>Committee on Administrative Processes Specialists (FSSS-SCFP-SQEES) </a:t>
            </a:r>
          </a:p>
          <a:p>
            <a:endParaRPr lang="en-CA" sz="1200" dirty="0">
              <a:latin typeface="Arial" panose="020B0604020202020204" pitchFamily="34" charset="0"/>
              <a:cs typeface="Arial" panose="020B0604020202020204" pitchFamily="34" charset="0"/>
            </a:endParaRPr>
          </a:p>
          <a:p>
            <a:r>
              <a:rPr lang="en-CA" sz="2400" dirty="0">
                <a:latin typeface="Arial" panose="020B0604020202020204" pitchFamily="34" charset="0"/>
                <a:cs typeface="Arial" panose="020B0604020202020204" pitchFamily="34" charset="0"/>
              </a:rPr>
              <a:t>Mandate: Examine gender predominance in this job title</a:t>
            </a:r>
          </a:p>
          <a:p>
            <a:endParaRPr lang="en-CA" sz="1200" dirty="0">
              <a:latin typeface="Arial" panose="020B0604020202020204" pitchFamily="34" charset="0"/>
              <a:cs typeface="Arial" panose="020B0604020202020204" pitchFamily="34" charset="0"/>
            </a:endParaRPr>
          </a:p>
          <a:p>
            <a:r>
              <a:rPr lang="en-CA" sz="2400" dirty="0">
                <a:latin typeface="Arial" panose="020B0604020202020204" pitchFamily="34" charset="0"/>
                <a:cs typeface="Arial" panose="020B0604020202020204" pitchFamily="34" charset="0"/>
              </a:rPr>
              <a:t>Term: 60 days</a:t>
            </a:r>
          </a:p>
        </p:txBody>
      </p:sp>
      <p:sp>
        <p:nvSpPr>
          <p:cNvPr id="6" name="Titre 3">
            <a:extLst>
              <a:ext uri="{FF2B5EF4-FFF2-40B4-BE49-F238E27FC236}">
                <a16:creationId xmlns:a16="http://schemas.microsoft.com/office/drawing/2014/main" id="{449EFA87-497F-EC63-BFE7-3D5484763D47}"/>
              </a:ext>
            </a:extLst>
          </p:cNvPr>
          <p:cNvSpPr txBox="1">
            <a:spLocks/>
          </p:cNvSpPr>
          <p:nvPr>
            <p:custDataLst>
              <p:tags r:id="rId4"/>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3200" dirty="0">
                <a:solidFill>
                  <a:schemeClr val="bg1"/>
                </a:solidFill>
                <a:latin typeface="Arial" panose="020B0604020202020204" pitchFamily="34" charset="0"/>
                <a:cs typeface="Arial" panose="020B0604020202020204" pitchFamily="34" charset="0"/>
              </a:rPr>
              <a:t>Summary of National Jobs Committee disputes</a:t>
            </a:r>
          </a:p>
          <a:p>
            <a:pPr algn="ctr"/>
            <a:endParaRPr lang="fr-CA" sz="3200" dirty="0">
              <a:solidFill>
                <a:schemeClr val="bg1"/>
              </a:solidFill>
              <a:latin typeface="Arial" panose="020B0604020202020204" pitchFamily="34" charset="0"/>
              <a:cs typeface="Arial" panose="020B0604020202020204" pitchFamily="34" charset="0"/>
            </a:endParaRPr>
          </a:p>
        </p:txBody>
      </p:sp>
      <p:sp>
        <p:nvSpPr>
          <p:cNvPr id="7" name="Organigramme : Connecteur 6">
            <a:extLst>
              <a:ext uri="{FF2B5EF4-FFF2-40B4-BE49-F238E27FC236}">
                <a16:creationId xmlns:a16="http://schemas.microsoft.com/office/drawing/2014/main" id="{B97EA61F-2F04-4DA9-5397-5DF950040C38}"/>
              </a:ext>
            </a:extLst>
          </p:cNvPr>
          <p:cNvSpPr/>
          <p:nvPr>
            <p:custDataLst>
              <p:tags r:id="rId5"/>
            </p:custDataLst>
          </p:nvPr>
        </p:nvSpPr>
        <p:spPr>
          <a:xfrm>
            <a:off x="10699335" y="152399"/>
            <a:ext cx="1292640" cy="1266203"/>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9" name="Image 8" descr="Une image contenant texte, clipart&#10;&#10;Description générée automatiquement">
            <a:extLst>
              <a:ext uri="{FF2B5EF4-FFF2-40B4-BE49-F238E27FC236}">
                <a16:creationId xmlns:a16="http://schemas.microsoft.com/office/drawing/2014/main" id="{3271B298-45C2-6170-4A50-AB4C95DF81FA}"/>
              </a:ext>
            </a:extLst>
          </p:cNvPr>
          <p:cNvPicPr>
            <a:picLocks noChangeAspect="1"/>
          </p:cNvPicPr>
          <p:nvPr>
            <p:custDataLst>
              <p:tags r:id="rId6"/>
            </p:custDataLst>
          </p:nvPr>
        </p:nvPicPr>
        <p:blipFill>
          <a:blip r:embed="rId8">
            <a:extLst>
              <a:ext uri="{28A0092B-C50C-407E-A947-70E740481C1C}">
                <a14:useLocalDpi xmlns:a14="http://schemas.microsoft.com/office/drawing/2010/main" val="0"/>
              </a:ext>
            </a:extLst>
          </a:blip>
          <a:stretch>
            <a:fillRect/>
          </a:stretch>
        </p:blipFill>
        <p:spPr>
          <a:xfrm>
            <a:off x="10778629" y="595397"/>
            <a:ext cx="1150342" cy="380205"/>
          </a:xfrm>
          <a:prstGeom prst="rect">
            <a:avLst/>
          </a:prstGeom>
        </p:spPr>
      </p:pic>
    </p:spTree>
    <p:extLst>
      <p:ext uri="{BB962C8B-B14F-4D97-AF65-F5344CB8AC3E}">
        <p14:creationId xmlns:p14="http://schemas.microsoft.com/office/powerpoint/2010/main" val="3332678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686412" y="1111541"/>
            <a:ext cx="11044213" cy="5044394"/>
          </a:xfrm>
          <a:prstGeom prst="rect">
            <a:avLst/>
          </a:prstGeom>
          <a:noFill/>
        </p:spPr>
        <p:txBody>
          <a:bodyPr wrap="square">
            <a:spAutoFit/>
          </a:bodyPr>
          <a:lstStyle/>
          <a:p>
            <a:pPr algn="just">
              <a:spcAft>
                <a:spcPts val="1100"/>
              </a:spcAft>
            </a:pPr>
            <a:r>
              <a:rPr lang="en-CA" sz="2400" b="1" dirty="0">
                <a:latin typeface="Arial" panose="020B0604020202020204" pitchFamily="34" charset="0"/>
                <a:cs typeface="Arial" panose="020B0604020202020204" pitchFamily="34" charset="0"/>
              </a:rPr>
              <a:t>2010 Pay Equity Audit — CNESST Decision</a:t>
            </a:r>
          </a:p>
          <a:p>
            <a:pPr algn="just">
              <a:spcAft>
                <a:spcPts val="1100"/>
              </a:spcAft>
            </a:pPr>
            <a:endParaRPr lang="en-CA" sz="2400" b="1" dirty="0">
              <a:latin typeface="Arial" panose="020B0604020202020204" pitchFamily="34" charset="0"/>
              <a:cs typeface="Arial" panose="020B0604020202020204" pitchFamily="34" charset="0"/>
            </a:endParaRPr>
          </a:p>
          <a:p>
            <a:pPr algn="just">
              <a:spcAft>
                <a:spcPts val="1100"/>
              </a:spcAft>
            </a:pPr>
            <a:r>
              <a:rPr lang="en-CA" sz="2400" b="1" dirty="0">
                <a:effectLst/>
                <a:latin typeface="Arial" panose="020B0604020202020204" pitchFamily="34" charset="0"/>
                <a:ea typeface="Calibri" panose="020F0502020204030204" pitchFamily="34" charset="0"/>
                <a:cs typeface="Arial" panose="020B0604020202020204" pitchFamily="34" charset="0"/>
              </a:rPr>
              <a:t>5316 — 5317 — Administrative Officer, Class 3  </a:t>
            </a:r>
            <a:endParaRPr lang="en-CA" sz="2400" b="1" dirty="0">
              <a:latin typeface="Arial" panose="020B0604020202020204" pitchFamily="34" charset="0"/>
              <a:ea typeface="Calibri" panose="020F0502020204030204" pitchFamily="34" charset="0"/>
              <a:cs typeface="Arial" panose="020B0604020202020204" pitchFamily="34" charset="0"/>
            </a:endParaRPr>
          </a:p>
          <a:p>
            <a:pPr marL="800100" lvl="1" indent="-342900">
              <a:lnSpc>
                <a:spcPct val="107000"/>
              </a:lnSpc>
              <a:spcAft>
                <a:spcPts val="800"/>
              </a:spcAft>
              <a:buFont typeface="Arial" panose="020B0604020202020204" pitchFamily="34" charset="0"/>
              <a:buChar char="•"/>
            </a:pPr>
            <a:r>
              <a:rPr lang="en-CA" sz="2400" dirty="0">
                <a:effectLst/>
                <a:latin typeface="Arial" panose="020B0604020202020204" pitchFamily="34" charset="0"/>
                <a:ea typeface="Calibri" panose="020F0502020204030204" pitchFamily="34" charset="0"/>
                <a:cs typeface="Arial" panose="020B0604020202020204" pitchFamily="34" charset="0"/>
              </a:rPr>
              <a:t>At the top of the scale, this represents a pay increase ranging from $0.69 per hour retroactive to December 31, 2010 to $2.23 per hour as of March 31, 2024 + interest (5%)</a:t>
            </a:r>
          </a:p>
          <a:p>
            <a:pPr marL="800100" lvl="1" indent="-342900">
              <a:lnSpc>
                <a:spcPct val="107000"/>
              </a:lnSpc>
              <a:spcAft>
                <a:spcPts val="800"/>
              </a:spcAft>
              <a:buFont typeface="Arial" panose="020B0604020202020204" pitchFamily="34" charset="0"/>
              <a:buChar char="•"/>
            </a:pPr>
            <a:r>
              <a:rPr lang="en-CA" sz="2400" dirty="0">
                <a:effectLst/>
                <a:latin typeface="Arial" panose="020B0604020202020204" pitchFamily="34" charset="0"/>
                <a:ea typeface="Calibri" panose="020F0502020204030204" pitchFamily="34" charset="0"/>
                <a:cs typeface="Arial" panose="020B0604020202020204" pitchFamily="34" charset="0"/>
              </a:rPr>
              <a:t>Example: Estimated retroactive pay at the top of the scale (35 hours per week)</a:t>
            </a:r>
          </a:p>
          <a:p>
            <a:pPr lvl="1" algn="ctr">
              <a:lnSpc>
                <a:spcPct val="107000"/>
              </a:lnSpc>
              <a:spcAft>
                <a:spcPts val="800"/>
              </a:spcAft>
            </a:pPr>
            <a:r>
              <a:rPr lang="en-CA" sz="2400" b="1" i="0" u="none" strike="noStrike" dirty="0">
                <a:solidFill>
                  <a:srgbClr val="000000"/>
                </a:solidFill>
                <a:effectLst/>
                <a:latin typeface="Calibri" panose="020F0502020204030204" pitchFamily="34" charset="0"/>
              </a:rPr>
              <a:t> </a:t>
            </a:r>
            <a:r>
              <a:rPr lang="en-CA" sz="2400" b="1" i="0" u="none" strike="noStrike" dirty="0">
                <a:solidFill>
                  <a:srgbClr val="000000"/>
                </a:solidFill>
                <a:effectLst/>
                <a:latin typeface="Arial" panose="020B0604020202020204" pitchFamily="34" charset="0"/>
                <a:cs typeface="Arial" panose="020B0604020202020204" pitchFamily="34" charset="0"/>
              </a:rPr>
              <a:t>$20 178.10* + interest</a:t>
            </a:r>
          </a:p>
          <a:p>
            <a:pPr lvl="1" algn="ctr">
              <a:lnSpc>
                <a:spcPct val="107000"/>
              </a:lnSpc>
              <a:spcAft>
                <a:spcPts val="800"/>
              </a:spcAft>
            </a:pPr>
            <a:endParaRPr lang="en-CA" sz="2400" b="1"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lvl="1">
              <a:lnSpc>
                <a:spcPct val="107000"/>
              </a:lnSpc>
              <a:spcAft>
                <a:spcPts val="800"/>
              </a:spcAft>
            </a:pPr>
            <a:r>
              <a:rPr lang="fr-CA"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a:effectLst/>
                <a:latin typeface="Arial" panose="020B0604020202020204" pitchFamily="34" charset="0"/>
                <a:ea typeface="Calibri" panose="020F0502020204030204" pitchFamily="34" charset="0"/>
                <a:cs typeface="Arial" panose="020B0604020202020204" pitchFamily="34" charset="0"/>
              </a:rPr>
              <a:t>Subject to all reserves, including salary parameters as of April 1, 2023</a:t>
            </a:r>
            <a:endParaRPr lang="en-CA" sz="24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99FAB169-BFEF-B242-D0E6-B8EDB546C93F}"/>
              </a:ext>
            </a:extLst>
          </p:cNvPr>
          <p:cNvSpPr>
            <a:spLocks noGrp="1"/>
          </p:cNvSpPr>
          <p:nvPr>
            <p:ph type="sldNum" sz="quarter" idx="12"/>
            <p:custDataLst>
              <p:tags r:id="rId2"/>
            </p:custDataLst>
          </p:nvPr>
        </p:nvSpPr>
        <p:spPr/>
        <p:txBody>
          <a:bodyPr/>
          <a:lstStyle/>
          <a:p>
            <a:fld id="{18D25734-BAAB-45B8-8828-031302FAFDE5}" type="slidenum">
              <a:rPr lang="en-CA" smtClean="0"/>
              <a:t>3</a:t>
            </a:fld>
            <a:endParaRPr lang="en-CA" dirty="0"/>
          </a:p>
        </p:txBody>
      </p:sp>
      <p:sp>
        <p:nvSpPr>
          <p:cNvPr id="5" name="Titre 3">
            <a:extLst>
              <a:ext uri="{FF2B5EF4-FFF2-40B4-BE49-F238E27FC236}">
                <a16:creationId xmlns:a16="http://schemas.microsoft.com/office/drawing/2014/main" id="{6426D267-E30D-D529-86B1-CB05968E8091}"/>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3200" dirty="0">
                <a:solidFill>
                  <a:schemeClr val="bg1"/>
                </a:solidFill>
                <a:latin typeface="Arial" panose="020B0604020202020204" pitchFamily="34" charset="0"/>
                <a:cs typeface="Arial" panose="020B0604020202020204" pitchFamily="34" charset="0"/>
              </a:rPr>
              <a:t>Pay Equity Audit</a:t>
            </a:r>
          </a:p>
          <a:p>
            <a:pPr algn="ctr"/>
            <a:endParaRPr lang="fr-CA" sz="3200" dirty="0">
              <a:solidFill>
                <a:schemeClr val="bg1"/>
              </a:solidFill>
              <a:latin typeface="Arial" panose="020B0604020202020204" pitchFamily="34" charset="0"/>
              <a:cs typeface="Arial" panose="020B0604020202020204" pitchFamily="34" charset="0"/>
            </a:endParaRPr>
          </a:p>
        </p:txBody>
      </p:sp>
      <p:sp>
        <p:nvSpPr>
          <p:cNvPr id="7" name="Organigramme : Connecteur 6">
            <a:extLst>
              <a:ext uri="{FF2B5EF4-FFF2-40B4-BE49-F238E27FC236}">
                <a16:creationId xmlns:a16="http://schemas.microsoft.com/office/drawing/2014/main" id="{A5480B0B-05F2-5A4A-E773-D99203E236DC}"/>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93B1D193-DB5C-6DA3-509D-F41BFCFB2E4D}"/>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2427592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686412" y="1111541"/>
            <a:ext cx="11044213" cy="5031762"/>
          </a:xfrm>
          <a:prstGeom prst="rect">
            <a:avLst/>
          </a:prstGeom>
          <a:noFill/>
        </p:spPr>
        <p:txBody>
          <a:bodyPr wrap="square">
            <a:spAutoFit/>
          </a:bodyPr>
          <a:lstStyle/>
          <a:p>
            <a:pPr algn="just">
              <a:spcAft>
                <a:spcPts val="1100"/>
              </a:spcAft>
            </a:pPr>
            <a:r>
              <a:rPr lang="en-CA" sz="2400" b="1" dirty="0">
                <a:latin typeface="Arial" panose="020B0604020202020204" pitchFamily="34" charset="0"/>
                <a:cs typeface="Arial" panose="020B0604020202020204" pitchFamily="34" charset="0"/>
              </a:rPr>
              <a:t>2010 Pay Equity Audit — CNESST Decision</a:t>
            </a:r>
          </a:p>
          <a:p>
            <a:pPr algn="just">
              <a:spcAft>
                <a:spcPts val="1100"/>
              </a:spcAft>
            </a:pPr>
            <a:endParaRPr lang="en-CA" sz="2400" b="1" dirty="0">
              <a:latin typeface="Arial" panose="020B0604020202020204" pitchFamily="34" charset="0"/>
              <a:cs typeface="Arial" panose="020B0604020202020204" pitchFamily="34" charset="0"/>
            </a:endParaRPr>
          </a:p>
          <a:p>
            <a:pPr>
              <a:lnSpc>
                <a:spcPct val="107000"/>
              </a:lnSpc>
              <a:spcAft>
                <a:spcPts val="800"/>
              </a:spcAft>
            </a:pPr>
            <a:r>
              <a:rPr lang="en-CA" sz="2400" b="1" dirty="0">
                <a:latin typeface="Arial" panose="020B0604020202020204" pitchFamily="34" charset="0"/>
                <a:cs typeface="Arial" panose="020B0604020202020204" pitchFamily="34" charset="0"/>
              </a:rPr>
              <a:t>5318 — 5319 — Administrative Officer, Class 4</a:t>
            </a:r>
          </a:p>
          <a:p>
            <a:pPr marL="800100" lvl="1" indent="-342900">
              <a:lnSpc>
                <a:spcPct val="107000"/>
              </a:lnSpc>
              <a:spcAft>
                <a:spcPts val="800"/>
              </a:spcAft>
              <a:buFont typeface="Arial" panose="020B0604020202020204" pitchFamily="34" charset="0"/>
              <a:buChar char="•"/>
            </a:pPr>
            <a:r>
              <a:rPr lang="en-CA" sz="2400" dirty="0">
                <a:effectLst/>
                <a:latin typeface="Arial" panose="020B0604020202020204" pitchFamily="34" charset="0"/>
                <a:ea typeface="Calibri" panose="020F0502020204030204" pitchFamily="34" charset="0"/>
                <a:cs typeface="Arial" panose="020B0604020202020204" pitchFamily="34" charset="0"/>
              </a:rPr>
              <a:t>At the top of the scale, this represents a pay increase ranging from $0.53 per hour retroactive to December 31, 2010 to $1.95 per hour as of March 31, 2024 + interest (5%)</a:t>
            </a:r>
          </a:p>
          <a:p>
            <a:pPr marL="800100" lvl="1" indent="-342900">
              <a:lnSpc>
                <a:spcPct val="107000"/>
              </a:lnSpc>
              <a:spcAft>
                <a:spcPts val="800"/>
              </a:spcAft>
              <a:buFont typeface="Arial" panose="020B0604020202020204" pitchFamily="34" charset="0"/>
              <a:buChar char="•"/>
            </a:pPr>
            <a:r>
              <a:rPr lang="en-CA" sz="2400" dirty="0">
                <a:effectLst/>
                <a:latin typeface="Arial" panose="020B0604020202020204" pitchFamily="34" charset="0"/>
                <a:ea typeface="Calibri" panose="020F0502020204030204" pitchFamily="34" charset="0"/>
                <a:cs typeface="Arial" panose="020B0604020202020204" pitchFamily="34" charset="0"/>
              </a:rPr>
              <a:t>Example: Estimated retroactive pay at the top of the scale (35 hours per week)</a:t>
            </a:r>
          </a:p>
          <a:p>
            <a:pPr lvl="1" algn="ctr">
              <a:lnSpc>
                <a:spcPct val="107000"/>
              </a:lnSpc>
              <a:spcAft>
                <a:spcPts val="800"/>
              </a:spcAft>
            </a:pPr>
            <a:r>
              <a:rPr lang="en-CA" sz="2400" b="1" i="0" u="none" strike="noStrike" dirty="0">
                <a:solidFill>
                  <a:srgbClr val="000000"/>
                </a:solidFill>
                <a:effectLst/>
                <a:latin typeface="Calibri" panose="020F0502020204030204" pitchFamily="34" charset="0"/>
              </a:rPr>
              <a:t> </a:t>
            </a:r>
            <a:r>
              <a:rPr lang="en-CA" sz="2400" b="1" i="0" u="none" strike="noStrike" dirty="0">
                <a:solidFill>
                  <a:srgbClr val="000000"/>
                </a:solidFill>
                <a:effectLst/>
                <a:latin typeface="Arial" panose="020B0604020202020204" pitchFamily="34" charset="0"/>
                <a:cs typeface="Arial" panose="020B0604020202020204" pitchFamily="34" charset="0"/>
              </a:rPr>
              <a:t>$17 397.27* + interest</a:t>
            </a:r>
          </a:p>
          <a:p>
            <a:pPr lvl="1" algn="ctr">
              <a:lnSpc>
                <a:spcPct val="107000"/>
              </a:lnSpc>
              <a:spcAft>
                <a:spcPts val="800"/>
              </a:spcAft>
            </a:pPr>
            <a:endParaRPr lang="en-CA" sz="2400" b="1"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lvl="1">
              <a:lnSpc>
                <a:spcPct val="107000"/>
              </a:lnSpc>
              <a:spcAft>
                <a:spcPts val="800"/>
              </a:spcAft>
            </a:pPr>
            <a:r>
              <a:rPr lang="fr-CA"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a:effectLst/>
                <a:latin typeface="Arial" panose="020B0604020202020204" pitchFamily="34" charset="0"/>
                <a:ea typeface="Calibri" panose="020F0502020204030204" pitchFamily="34" charset="0"/>
                <a:cs typeface="Arial" panose="020B0604020202020204" pitchFamily="34" charset="0"/>
              </a:rPr>
              <a:t>Subject to all reserves, including salary parameters as of April 1, 2023</a:t>
            </a:r>
            <a:endParaRPr lang="fr-CA" sz="16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99FAB169-BFEF-B242-D0E6-B8EDB546C93F}"/>
              </a:ext>
            </a:extLst>
          </p:cNvPr>
          <p:cNvSpPr>
            <a:spLocks noGrp="1"/>
          </p:cNvSpPr>
          <p:nvPr>
            <p:ph type="sldNum" sz="quarter" idx="12"/>
            <p:custDataLst>
              <p:tags r:id="rId2"/>
            </p:custDataLst>
          </p:nvPr>
        </p:nvSpPr>
        <p:spPr/>
        <p:txBody>
          <a:bodyPr/>
          <a:lstStyle/>
          <a:p>
            <a:fld id="{18D25734-BAAB-45B8-8828-031302FAFDE5}" type="slidenum">
              <a:rPr lang="en-CA" smtClean="0"/>
              <a:t>4</a:t>
            </a:fld>
            <a:endParaRPr lang="en-CA" dirty="0"/>
          </a:p>
        </p:txBody>
      </p:sp>
      <p:sp>
        <p:nvSpPr>
          <p:cNvPr id="5" name="Titre 3">
            <a:extLst>
              <a:ext uri="{FF2B5EF4-FFF2-40B4-BE49-F238E27FC236}">
                <a16:creationId xmlns:a16="http://schemas.microsoft.com/office/drawing/2014/main" id="{6426D267-E30D-D529-86B1-CB05968E8091}"/>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CA" sz="3200" dirty="0">
                <a:solidFill>
                  <a:schemeClr val="bg1"/>
                </a:solidFill>
                <a:latin typeface="Arial" panose="020B0604020202020204" pitchFamily="34" charset="0"/>
                <a:cs typeface="Arial" panose="020B0604020202020204" pitchFamily="34" charset="0"/>
              </a:rPr>
              <a:t>Pay Equity Audit</a:t>
            </a:r>
          </a:p>
          <a:p>
            <a:pPr algn="ctr"/>
            <a:endParaRPr lang="fr-CA" sz="3200" dirty="0">
              <a:solidFill>
                <a:schemeClr val="bg1"/>
              </a:solidFill>
              <a:latin typeface="Arial" panose="020B0604020202020204" pitchFamily="34" charset="0"/>
              <a:cs typeface="Arial" panose="020B0604020202020204" pitchFamily="34" charset="0"/>
            </a:endParaRPr>
          </a:p>
        </p:txBody>
      </p:sp>
      <p:sp>
        <p:nvSpPr>
          <p:cNvPr id="7" name="Organigramme : Connecteur 6">
            <a:extLst>
              <a:ext uri="{FF2B5EF4-FFF2-40B4-BE49-F238E27FC236}">
                <a16:creationId xmlns:a16="http://schemas.microsoft.com/office/drawing/2014/main" id="{A5480B0B-05F2-5A4A-E773-D99203E236DC}"/>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93B1D193-DB5C-6DA3-509D-F41BFCFB2E4D}"/>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1104764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297809" y="1212209"/>
            <a:ext cx="11368854" cy="4524315"/>
          </a:xfrm>
          <a:prstGeom prst="rect">
            <a:avLst/>
          </a:prstGeom>
          <a:noFill/>
        </p:spPr>
        <p:txBody>
          <a:bodyPr wrap="square">
            <a:spAutoFit/>
          </a:bodyPr>
          <a:lstStyle/>
          <a:p>
            <a:pPr marL="228600"/>
            <a:r>
              <a:rPr lang="en-CA" sz="2400" b="1" dirty="0">
                <a:effectLst/>
                <a:latin typeface="Arial" panose="020B0604020202020204" pitchFamily="34" charset="0"/>
                <a:ea typeface="Times New Roman" panose="02020603050405020304" pitchFamily="18" charset="0"/>
                <a:cs typeface="Arial" panose="020B0604020202020204" pitchFamily="34" charset="0"/>
              </a:rPr>
              <a:t>2015, 2020 and 2025 pay equity audits</a:t>
            </a:r>
          </a:p>
          <a:p>
            <a:pPr marL="228600" algn="just"/>
            <a:endParaRPr lang="en-CA" sz="2400" b="1" dirty="0">
              <a:latin typeface="Arial" panose="020B0604020202020204" pitchFamily="34" charset="0"/>
              <a:ea typeface="Times New Roman" panose="02020603050405020304" pitchFamily="18" charset="0"/>
              <a:cs typeface="Arial" panose="020B0604020202020204" pitchFamily="34" charset="0"/>
            </a:endParaRPr>
          </a:p>
          <a:p>
            <a:pPr marL="742950" lvl="1" indent="-285750">
              <a:buFont typeface="Arial" panose="020B0604020202020204" pitchFamily="34" charset="0"/>
              <a:buChar char="•"/>
            </a:pPr>
            <a:r>
              <a:rPr lang="en-CA" sz="2400" dirty="0">
                <a:latin typeface="Arial" panose="020B0604020202020204" pitchFamily="34" charset="0"/>
                <a:cs typeface="Arial" panose="020B0604020202020204" pitchFamily="34" charset="0"/>
              </a:rPr>
              <a:t>The agreement settles all complaints of all kinds (identification, gender predominance, evaluation) from the FSSS-CSN (and the FTQ) regarding the 2015, 2020 and 2025 pay equity audits for Class 3.</a:t>
            </a:r>
          </a:p>
          <a:p>
            <a:pPr lvl="1" algn="just"/>
            <a:endParaRPr lang="en-CA" sz="24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CA" sz="2400" dirty="0">
                <a:latin typeface="Arial" panose="020B0604020202020204" pitchFamily="34" charset="0"/>
                <a:cs typeface="Arial" panose="020B0604020202020204" pitchFamily="34" charset="0"/>
              </a:rPr>
              <a:t>The FSSS-CSN (and the FTQ) agree to inform all of their members and their affiliated unions of the agreement and to champion it.</a:t>
            </a:r>
          </a:p>
          <a:p>
            <a:pPr lvl="1" algn="just"/>
            <a:endParaRPr lang="en-CA" sz="24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CA" sz="2400" dirty="0">
                <a:latin typeface="Arial" panose="020B0604020202020204" pitchFamily="34" charset="0"/>
                <a:cs typeface="Arial" panose="020B0604020202020204" pitchFamily="34" charset="0"/>
              </a:rPr>
              <a:t>If any employees do not wish to be bound by the agreement, the FSSS-CSN (and the FTQ) agree not to represent them before the CNESST or the ALT or any other body that makes decisions regarding their complaints.</a:t>
            </a:r>
            <a:endParaRPr lang="en-CA" sz="3200" dirty="0"/>
          </a:p>
        </p:txBody>
      </p:sp>
      <p:sp>
        <p:nvSpPr>
          <p:cNvPr id="4" name="Espace réservé du numéro de diapositive 3">
            <a:extLst>
              <a:ext uri="{FF2B5EF4-FFF2-40B4-BE49-F238E27FC236}">
                <a16:creationId xmlns:a16="http://schemas.microsoft.com/office/drawing/2014/main" id="{C975BE69-3CC1-C5BE-7D4D-D838A10131BE}"/>
              </a:ext>
            </a:extLst>
          </p:cNvPr>
          <p:cNvSpPr>
            <a:spLocks noGrp="1"/>
          </p:cNvSpPr>
          <p:nvPr>
            <p:ph type="sldNum" sz="quarter" idx="12"/>
            <p:custDataLst>
              <p:tags r:id="rId2"/>
            </p:custDataLst>
          </p:nvPr>
        </p:nvSpPr>
        <p:spPr/>
        <p:txBody>
          <a:bodyPr/>
          <a:lstStyle/>
          <a:p>
            <a:fld id="{18D25734-BAAB-45B8-8828-031302FAFDE5}" type="slidenum">
              <a:rPr lang="en-CA" smtClean="0"/>
              <a:t>5</a:t>
            </a:fld>
            <a:endParaRPr lang="en-CA" dirty="0"/>
          </a:p>
        </p:txBody>
      </p:sp>
      <p:sp>
        <p:nvSpPr>
          <p:cNvPr id="5" name="Titre 3">
            <a:extLst>
              <a:ext uri="{FF2B5EF4-FFF2-40B4-BE49-F238E27FC236}">
                <a16:creationId xmlns:a16="http://schemas.microsoft.com/office/drawing/2014/main" id="{408149A8-416A-FC1C-EB8D-3B8C787EE827}"/>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dirty="0" err="1">
                <a:solidFill>
                  <a:schemeClr val="bg1"/>
                </a:solidFill>
                <a:latin typeface="Arial" panose="020B0604020202020204" pitchFamily="34" charset="0"/>
                <a:cs typeface="Arial" panose="020B0604020202020204" pitchFamily="34" charset="0"/>
              </a:rPr>
              <a:t>Pay</a:t>
            </a:r>
            <a:r>
              <a:rPr lang="fr-CA" sz="3200" dirty="0">
                <a:solidFill>
                  <a:schemeClr val="bg1"/>
                </a:solidFill>
                <a:latin typeface="Arial" panose="020B0604020202020204" pitchFamily="34" charset="0"/>
                <a:cs typeface="Arial" panose="020B0604020202020204" pitchFamily="34" charset="0"/>
              </a:rPr>
              <a:t> </a:t>
            </a:r>
            <a:r>
              <a:rPr lang="fr-CA" sz="3200" dirty="0" err="1">
                <a:solidFill>
                  <a:schemeClr val="bg1"/>
                </a:solidFill>
                <a:latin typeface="Arial" panose="020B0604020202020204" pitchFamily="34" charset="0"/>
                <a:cs typeface="Arial" panose="020B0604020202020204" pitchFamily="34" charset="0"/>
              </a:rPr>
              <a:t>equity</a:t>
            </a:r>
            <a:r>
              <a:rPr lang="fr-CA" sz="3200" dirty="0">
                <a:solidFill>
                  <a:schemeClr val="bg1"/>
                </a:solidFill>
                <a:latin typeface="Arial" panose="020B0604020202020204" pitchFamily="34" charset="0"/>
                <a:cs typeface="Arial" panose="020B0604020202020204" pitchFamily="34" charset="0"/>
              </a:rPr>
              <a:t> audit</a:t>
            </a:r>
          </a:p>
        </p:txBody>
      </p:sp>
      <p:sp>
        <p:nvSpPr>
          <p:cNvPr id="7" name="Organigramme : Connecteur 6">
            <a:extLst>
              <a:ext uri="{FF2B5EF4-FFF2-40B4-BE49-F238E27FC236}">
                <a16:creationId xmlns:a16="http://schemas.microsoft.com/office/drawing/2014/main" id="{3D2C156A-321B-4A10-9E41-E4294EAE36FD}"/>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D13688C1-92CE-2057-8380-1575A6372CBC}"/>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1500864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750096" y="854213"/>
            <a:ext cx="10951028" cy="5872377"/>
          </a:xfrm>
          <a:prstGeom prst="rect">
            <a:avLst/>
          </a:prstGeom>
          <a:noFill/>
        </p:spPr>
        <p:txBody>
          <a:bodyPr wrap="square">
            <a:spAutoFit/>
          </a:bodyPr>
          <a:lstStyle/>
          <a:p>
            <a:pPr lvl="0" algn="just">
              <a:lnSpc>
                <a:spcPct val="107000"/>
              </a:lnSpc>
            </a:pPr>
            <a:r>
              <a:rPr lang="en-CA" sz="2400" b="1" dirty="0">
                <a:effectLst/>
                <a:latin typeface="Arial" panose="020B0604020202020204" pitchFamily="34" charset="0"/>
                <a:ea typeface="Calibri" panose="020F0502020204030204" pitchFamily="34" charset="0"/>
                <a:cs typeface="Times New Roman" panose="02020603050405020304" pitchFamily="18" charset="0"/>
              </a:rPr>
              <a:t>2025 Pay Equity Audit</a:t>
            </a:r>
          </a:p>
          <a:p>
            <a:pPr lvl="0" algn="just">
              <a:lnSpc>
                <a:spcPct val="107000"/>
              </a:lnSpc>
            </a:pPr>
            <a:endParaRPr lang="en-CA" sz="1600" b="1"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pPr>
            <a:r>
              <a:rPr lang="en-CA" sz="2400" b="1" dirty="0">
                <a:latin typeface="Arial" panose="020B0604020202020204" pitchFamily="34" charset="0"/>
                <a:cs typeface="Arial" panose="020B0604020202020204" pitchFamily="34" charset="0"/>
              </a:rPr>
              <a:t>5311 — 5312 — Administrative Officer, Class 1</a:t>
            </a:r>
          </a:p>
          <a:p>
            <a:pPr algn="just">
              <a:lnSpc>
                <a:spcPct val="107000"/>
              </a:lnSpc>
            </a:pPr>
            <a:endParaRPr lang="en-CA" sz="1600" b="1" dirty="0">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r>
              <a:rPr lang="en-CA" sz="2400" b="0" i="0" u="none" strike="noStrike" dirty="0">
                <a:solidFill>
                  <a:srgbClr val="000000"/>
                </a:solidFill>
                <a:effectLst/>
                <a:latin typeface="Arial" panose="020B0604020202020204" pitchFamily="34" charset="0"/>
                <a:cs typeface="Arial" panose="020B0604020202020204" pitchFamily="34" charset="0"/>
              </a:rPr>
              <a:t>Increase in ranking from 9 to 10, retroactive to January 1, 2021</a:t>
            </a:r>
          </a:p>
          <a:p>
            <a:pPr marL="687600" marR="0" lvl="3" indent="-230400" defTabSz="914400" rtl="0" eaLnBrk="1" fontAlgn="auto" latinLnBrk="0" hangingPunct="1">
              <a:spcBef>
                <a:spcPts val="1000"/>
              </a:spcBef>
              <a:spcAft>
                <a:spcPts val="0"/>
              </a:spcAft>
              <a:buClrTx/>
              <a:buSzTx/>
              <a:buFont typeface="Arial" panose="020B0604020202020204" pitchFamily="34" charset="0"/>
              <a:buChar char="•"/>
              <a:tabLst/>
              <a:defRPr/>
            </a:pPr>
            <a:r>
              <a:rPr lang="en-CA" sz="2400" dirty="0">
                <a:solidFill>
                  <a:prstClr val="black"/>
                </a:solidFill>
                <a:latin typeface="Arial" panose="020B0604020202020204" pitchFamily="34" charset="0"/>
                <a:cs typeface="Arial" panose="020B0604020202020204" pitchFamily="34" charset="0"/>
              </a:rPr>
              <a:t>Bear in mind that as of January 1, 2021, these classes were off-rate and off-scale.</a:t>
            </a:r>
          </a:p>
          <a:p>
            <a:pPr marL="687600" lvl="3" indent="-230400">
              <a:spcBef>
                <a:spcPts val="1000"/>
              </a:spcBef>
              <a:buFont typeface="Arial" panose="020B0604020202020204" pitchFamily="34" charset="0"/>
              <a:buChar char="•"/>
              <a:defRPr/>
            </a:pPr>
            <a:r>
              <a:rPr lang="en-CA" sz="2400" dirty="0">
                <a:latin typeface="Arial" panose="020B0604020202020204" pitchFamily="34" charset="0"/>
                <a:cs typeface="Arial" panose="020B0604020202020204" pitchFamily="34" charset="0"/>
              </a:rPr>
              <a:t>At the top of the scale, this represents a pay increase ranging from $0.55 per hour retroactive to January 1, 2021 to $2.52 per hour as of March 31, 2024</a:t>
            </a:r>
            <a:endParaRPr kumimoji="0" lang="en-CA"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687600" marR="0" lvl="3" indent="-230400" defTabSz="914400" rtl="0" eaLnBrk="1" fontAlgn="auto" latinLnBrk="0" hangingPunct="1">
              <a:spcBef>
                <a:spcPts val="1000"/>
              </a:spcBef>
              <a:spcAft>
                <a:spcPts val="0"/>
              </a:spcAft>
              <a:buClrTx/>
              <a:buSzTx/>
              <a:buFont typeface="Arial" panose="020B0604020202020204" pitchFamily="34" charset="0"/>
              <a:buChar char="•"/>
              <a:tabLst/>
              <a:defRPr/>
            </a:pPr>
            <a:r>
              <a:rPr kumimoji="0" lang="en-CA"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Example: Estimated retroactive pay at the top of the scale (35 hours per week) </a:t>
            </a:r>
            <a:endParaRPr lang="en-CA" sz="2400" noProof="0" dirty="0">
              <a:solidFill>
                <a:prstClr val="black"/>
              </a:solidFill>
              <a:latin typeface="Arial" panose="020B0604020202020204" pitchFamily="34" charset="0"/>
              <a:cs typeface="Arial" panose="020B0604020202020204" pitchFamily="34" charset="0"/>
            </a:endParaRPr>
          </a:p>
          <a:p>
            <a:pPr marL="457200" marR="0" lvl="3" algn="ctr" defTabSz="914400" rtl="0" eaLnBrk="1" fontAlgn="auto" latinLnBrk="0" hangingPunct="1">
              <a:spcBef>
                <a:spcPts val="1000"/>
              </a:spcBef>
              <a:spcAft>
                <a:spcPts val="0"/>
              </a:spcAft>
              <a:buClrTx/>
              <a:buSzTx/>
              <a:tabLst/>
              <a:defRPr/>
            </a:pPr>
            <a:r>
              <a:rPr kumimoji="0" lang="en-CA"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$2,264.61* + interest</a:t>
            </a:r>
          </a:p>
          <a:p>
            <a:pPr marL="457200" marR="0" lvl="3" algn="ctr" defTabSz="914400" rtl="0" eaLnBrk="1" fontAlgn="auto" latinLnBrk="0" hangingPunct="1">
              <a:spcBef>
                <a:spcPts val="1000"/>
              </a:spcBef>
              <a:spcAft>
                <a:spcPts val="0"/>
              </a:spcAft>
              <a:buClrTx/>
              <a:buSzTx/>
              <a:tabLst/>
              <a:defRPr/>
            </a:pPr>
            <a:endParaRPr kumimoji="0" lang="en-CA" sz="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3" indent="0" defTabSz="914400" rtl="0" eaLnBrk="1" fontAlgn="auto" latinLnBrk="0" hangingPunct="1">
              <a:spcBef>
                <a:spcPts val="1000"/>
              </a:spcBef>
              <a:spcAft>
                <a:spcPts val="0"/>
              </a:spcAft>
              <a:buClrTx/>
              <a:buSzTx/>
              <a:buFont typeface="Arial" panose="020B0604020202020204" pitchFamily="34" charset="0"/>
              <a:buNone/>
              <a:tabLst/>
              <a:defRPr/>
            </a:pPr>
            <a:r>
              <a:rPr lang="en-CA" sz="1600" dirty="0">
                <a:latin typeface="Arial" panose="020B0604020202020204" pitchFamily="34" charset="0"/>
                <a:ea typeface="Calibri" panose="020F0502020204030204" pitchFamily="34" charset="0"/>
                <a:cs typeface="Arial" panose="020B0604020202020204" pitchFamily="34" charset="0"/>
              </a:rPr>
              <a:t>*</a:t>
            </a:r>
            <a:r>
              <a:rPr lang="en-US" sz="1600" dirty="0">
                <a:latin typeface="Arial" panose="020B0604020202020204" pitchFamily="34" charset="0"/>
                <a:ea typeface="Calibri" panose="020F0502020204030204" pitchFamily="34" charset="0"/>
                <a:cs typeface="Arial" panose="020B0604020202020204" pitchFamily="34" charset="0"/>
              </a:rPr>
              <a:t>Subject to all reserves, including salary parameters as of April 1, 2023</a:t>
            </a:r>
            <a:endParaRPr lang="en-CA" sz="12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D5D0B5EB-1A0C-5D5E-CD30-8974B3EA2633}"/>
              </a:ext>
            </a:extLst>
          </p:cNvPr>
          <p:cNvSpPr>
            <a:spLocks noGrp="1"/>
          </p:cNvSpPr>
          <p:nvPr>
            <p:ph type="sldNum" sz="quarter" idx="12"/>
            <p:custDataLst>
              <p:tags r:id="rId2"/>
            </p:custDataLst>
          </p:nvPr>
        </p:nvSpPr>
        <p:spPr/>
        <p:txBody>
          <a:bodyPr/>
          <a:lstStyle/>
          <a:p>
            <a:fld id="{18D25734-BAAB-45B8-8828-031302FAFDE5}" type="slidenum">
              <a:rPr lang="en-CA" smtClean="0"/>
              <a:t>6</a:t>
            </a:fld>
            <a:endParaRPr lang="en-CA" dirty="0"/>
          </a:p>
        </p:txBody>
      </p:sp>
      <p:sp>
        <p:nvSpPr>
          <p:cNvPr id="5" name="Titre 3">
            <a:extLst>
              <a:ext uri="{FF2B5EF4-FFF2-40B4-BE49-F238E27FC236}">
                <a16:creationId xmlns:a16="http://schemas.microsoft.com/office/drawing/2014/main" id="{522420D5-D765-0EB0-E584-763656AE0B5C}"/>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dirty="0" err="1">
                <a:solidFill>
                  <a:schemeClr val="bg1"/>
                </a:solidFill>
                <a:latin typeface="Arial" panose="020B0604020202020204" pitchFamily="34" charset="0"/>
                <a:cs typeface="Arial" panose="020B0604020202020204" pitchFamily="34" charset="0"/>
              </a:rPr>
              <a:t>Pay</a:t>
            </a:r>
            <a:r>
              <a:rPr lang="fr-CA" sz="3200" dirty="0">
                <a:solidFill>
                  <a:schemeClr val="bg1"/>
                </a:solidFill>
                <a:latin typeface="Arial" panose="020B0604020202020204" pitchFamily="34" charset="0"/>
                <a:cs typeface="Arial" panose="020B0604020202020204" pitchFamily="34" charset="0"/>
              </a:rPr>
              <a:t> </a:t>
            </a:r>
            <a:r>
              <a:rPr lang="fr-CA" sz="3200" dirty="0" err="1">
                <a:solidFill>
                  <a:schemeClr val="bg1"/>
                </a:solidFill>
                <a:latin typeface="Arial" panose="020B0604020202020204" pitchFamily="34" charset="0"/>
                <a:cs typeface="Arial" panose="020B0604020202020204" pitchFamily="34" charset="0"/>
              </a:rPr>
              <a:t>equity</a:t>
            </a:r>
            <a:r>
              <a:rPr lang="fr-CA" sz="3200" dirty="0">
                <a:solidFill>
                  <a:schemeClr val="bg1"/>
                </a:solidFill>
                <a:latin typeface="Arial" panose="020B0604020202020204" pitchFamily="34" charset="0"/>
                <a:cs typeface="Arial" panose="020B0604020202020204" pitchFamily="34" charset="0"/>
              </a:rPr>
              <a:t> audit</a:t>
            </a:r>
          </a:p>
        </p:txBody>
      </p:sp>
      <p:sp>
        <p:nvSpPr>
          <p:cNvPr id="7" name="Organigramme : Connecteur 6">
            <a:extLst>
              <a:ext uri="{FF2B5EF4-FFF2-40B4-BE49-F238E27FC236}">
                <a16:creationId xmlns:a16="http://schemas.microsoft.com/office/drawing/2014/main" id="{11B0AAB6-45E8-E2FC-D23E-53A2B6E0F2CC}"/>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F5C1D461-1E6E-872B-EFFE-5F5FA0A69872}"/>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2113347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059E8ABE-1D50-4F39-4538-13131D67DA1F}"/>
              </a:ext>
            </a:extLst>
          </p:cNvPr>
          <p:cNvSpPr txBox="1"/>
          <p:nvPr>
            <p:custDataLst>
              <p:tags r:id="rId1"/>
            </p:custDataLst>
          </p:nvPr>
        </p:nvSpPr>
        <p:spPr>
          <a:xfrm>
            <a:off x="591041" y="1335132"/>
            <a:ext cx="11222671" cy="3693319"/>
          </a:xfrm>
          <a:prstGeom prst="rect">
            <a:avLst/>
          </a:prstGeom>
          <a:noFill/>
        </p:spPr>
        <p:txBody>
          <a:bodyPr wrap="square">
            <a:spAutoFit/>
          </a:bodyPr>
          <a:lstStyle/>
          <a:p>
            <a:pPr algn="just"/>
            <a:r>
              <a:rPr lang="en-CA" sz="2400" b="1" dirty="0">
                <a:latin typeface="Arial" panose="020B0604020202020204" pitchFamily="34" charset="0"/>
                <a:cs typeface="Arial" panose="020B0604020202020204" pitchFamily="34" charset="0"/>
              </a:rPr>
              <a:t>5311 — 5312 — Administrative Officer, Class 1 (cont'd)</a:t>
            </a:r>
          </a:p>
          <a:p>
            <a:pPr marL="0" indent="0" algn="just">
              <a:buNone/>
            </a:pPr>
            <a:endParaRPr lang="en-CA" sz="2400" b="1" dirty="0">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r>
              <a:rPr lang="en-CA" sz="2400" b="0" i="0" u="none" strike="noStrike" dirty="0">
                <a:solidFill>
                  <a:srgbClr val="000000"/>
                </a:solidFill>
                <a:effectLst/>
                <a:latin typeface="Arial" panose="020B0604020202020204" pitchFamily="34" charset="0"/>
                <a:cs typeface="Arial" panose="020B0604020202020204" pitchFamily="34" charset="0"/>
              </a:rPr>
              <a:t>Increase in ranking from 10 to 11</a:t>
            </a:r>
          </a:p>
          <a:p>
            <a:pPr marL="742950" lvl="1" indent="-285750" fontAlgn="base">
              <a:buFont typeface="Arial" panose="020B0604020202020204" pitchFamily="34" charset="0"/>
              <a:buChar char="•"/>
            </a:pPr>
            <a:r>
              <a:rPr lang="en-CA" sz="2400" dirty="0">
                <a:solidFill>
                  <a:srgbClr val="000000"/>
                </a:solidFill>
                <a:latin typeface="Arial" panose="020B0604020202020204" pitchFamily="34" charset="0"/>
                <a:cs typeface="Arial" panose="020B0604020202020204" pitchFamily="34" charset="0"/>
              </a:rPr>
              <a:t>The parties agree that as of “consolidation day” for the 6 personnel classes on the List of Job Titles as a result of the </a:t>
            </a:r>
            <a:r>
              <a:rPr lang="en-CA" sz="2400" i="1" dirty="0">
                <a:solidFill>
                  <a:srgbClr val="000000"/>
                </a:solidFill>
                <a:latin typeface="Arial" panose="020B0604020202020204" pitchFamily="34" charset="0"/>
                <a:cs typeface="Arial" panose="020B0604020202020204" pitchFamily="34" charset="0"/>
              </a:rPr>
              <a:t>Act to make the health and social services system more effective</a:t>
            </a:r>
            <a:r>
              <a:rPr lang="en-CA" sz="2400" dirty="0">
                <a:solidFill>
                  <a:srgbClr val="000000"/>
                </a:solidFill>
                <a:latin typeface="Arial" panose="020B0604020202020204" pitchFamily="34" charset="0"/>
                <a:cs typeface="Arial" panose="020B0604020202020204" pitchFamily="34" charset="0"/>
              </a:rPr>
              <a:t> or </a:t>
            </a:r>
            <a:r>
              <a:rPr lang="en-CA" sz="2400" b="1" dirty="0">
                <a:solidFill>
                  <a:srgbClr val="000000"/>
                </a:solidFill>
                <a:latin typeface="Arial" panose="020B0604020202020204" pitchFamily="34" charset="0"/>
                <a:cs typeface="Arial" panose="020B0604020202020204" pitchFamily="34" charset="0"/>
              </a:rPr>
              <a:t>on April 2, 2025 at the latest</a:t>
            </a:r>
            <a:r>
              <a:rPr lang="en-CA" sz="2400" dirty="0">
                <a:solidFill>
                  <a:srgbClr val="000000"/>
                </a:solidFill>
                <a:latin typeface="Arial" panose="020B0604020202020204" pitchFamily="34" charset="0"/>
                <a:cs typeface="Arial" panose="020B0604020202020204" pitchFamily="34" charset="0"/>
              </a:rPr>
              <a:t> (whichever comes first), </a:t>
            </a:r>
            <a:r>
              <a:rPr lang="en-CA" sz="2400" b="1" dirty="0">
                <a:solidFill>
                  <a:srgbClr val="000000"/>
                </a:solidFill>
                <a:latin typeface="Arial" panose="020B0604020202020204" pitchFamily="34" charset="0"/>
                <a:cs typeface="Arial" panose="020B0604020202020204" pitchFamily="34" charset="0"/>
              </a:rPr>
              <a:t>ranking 11</a:t>
            </a:r>
            <a:r>
              <a:rPr lang="en-CA" sz="2400" dirty="0">
                <a:solidFill>
                  <a:srgbClr val="000000"/>
                </a:solidFill>
                <a:latin typeface="Arial" panose="020B0604020202020204" pitchFamily="34" charset="0"/>
                <a:cs typeface="Arial" panose="020B0604020202020204" pitchFamily="34" charset="0"/>
              </a:rPr>
              <a:t> will apply.</a:t>
            </a:r>
          </a:p>
          <a:p>
            <a:pPr marL="742950" lvl="1" indent="-285750" fontAlgn="base">
              <a:buFont typeface="Arial" panose="020B0604020202020204" pitchFamily="34" charset="0"/>
              <a:buChar char="•"/>
            </a:pPr>
            <a:r>
              <a:rPr lang="en-CA" sz="2400" dirty="0">
                <a:solidFill>
                  <a:srgbClr val="000000"/>
                </a:solidFill>
                <a:latin typeface="Arial" panose="020B0604020202020204" pitchFamily="34" charset="0"/>
                <a:cs typeface="Arial" panose="020B0604020202020204" pitchFamily="34" charset="0"/>
              </a:rPr>
              <a:t>Example : </a:t>
            </a:r>
            <a:r>
              <a:rPr lang="en-US" sz="2400" dirty="0">
                <a:solidFill>
                  <a:srgbClr val="000000"/>
                </a:solidFill>
                <a:latin typeface="Arial" panose="020B0604020202020204" pitchFamily="34" charset="0"/>
                <a:cs typeface="Arial" panose="020B0604020202020204" pitchFamily="34" charset="0"/>
              </a:rPr>
              <a:t>no later than April 2, 2025, including salary parameters, the salary at the maximum of the scale would increase from $30.30 to $31.65.</a:t>
            </a:r>
            <a:endParaRPr lang="en-CA" sz="2400" dirty="0">
              <a:solidFill>
                <a:srgbClr val="000000"/>
              </a:solidFill>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endParaRPr lang="en-CA" dirty="0"/>
          </a:p>
        </p:txBody>
      </p:sp>
      <p:sp>
        <p:nvSpPr>
          <p:cNvPr id="4" name="Espace réservé du numéro de diapositive 3">
            <a:extLst>
              <a:ext uri="{FF2B5EF4-FFF2-40B4-BE49-F238E27FC236}">
                <a16:creationId xmlns:a16="http://schemas.microsoft.com/office/drawing/2014/main" id="{581FBA7E-E725-B7B2-1F85-6AD6ECC43493}"/>
              </a:ext>
            </a:extLst>
          </p:cNvPr>
          <p:cNvSpPr>
            <a:spLocks noGrp="1"/>
          </p:cNvSpPr>
          <p:nvPr>
            <p:ph type="sldNum" sz="quarter" idx="12"/>
            <p:custDataLst>
              <p:tags r:id="rId2"/>
            </p:custDataLst>
          </p:nvPr>
        </p:nvSpPr>
        <p:spPr/>
        <p:txBody>
          <a:bodyPr/>
          <a:lstStyle/>
          <a:p>
            <a:fld id="{18D25734-BAAB-45B8-8828-031302FAFDE5}" type="slidenum">
              <a:rPr lang="en-CA" smtClean="0"/>
              <a:t>7</a:t>
            </a:fld>
            <a:endParaRPr lang="en-CA" dirty="0"/>
          </a:p>
        </p:txBody>
      </p:sp>
      <p:sp>
        <p:nvSpPr>
          <p:cNvPr id="5" name="Titre 3">
            <a:extLst>
              <a:ext uri="{FF2B5EF4-FFF2-40B4-BE49-F238E27FC236}">
                <a16:creationId xmlns:a16="http://schemas.microsoft.com/office/drawing/2014/main" id="{EA43FD16-1D79-FC96-02BD-892D21A2DBE8}"/>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dirty="0" err="1">
                <a:solidFill>
                  <a:schemeClr val="bg1"/>
                </a:solidFill>
                <a:latin typeface="Arial" panose="020B0604020202020204" pitchFamily="34" charset="0"/>
                <a:cs typeface="Arial" panose="020B0604020202020204" pitchFamily="34" charset="0"/>
              </a:rPr>
              <a:t>Pay</a:t>
            </a:r>
            <a:r>
              <a:rPr lang="fr-CA" sz="3200" dirty="0">
                <a:solidFill>
                  <a:schemeClr val="bg1"/>
                </a:solidFill>
                <a:latin typeface="Arial" panose="020B0604020202020204" pitchFamily="34" charset="0"/>
                <a:cs typeface="Arial" panose="020B0604020202020204" pitchFamily="34" charset="0"/>
              </a:rPr>
              <a:t> </a:t>
            </a:r>
            <a:r>
              <a:rPr lang="fr-CA" sz="3200" dirty="0" err="1">
                <a:solidFill>
                  <a:schemeClr val="bg1"/>
                </a:solidFill>
                <a:latin typeface="Arial" panose="020B0604020202020204" pitchFamily="34" charset="0"/>
                <a:cs typeface="Arial" panose="020B0604020202020204" pitchFamily="34" charset="0"/>
              </a:rPr>
              <a:t>equity</a:t>
            </a:r>
            <a:r>
              <a:rPr lang="fr-CA" sz="3200" dirty="0">
                <a:solidFill>
                  <a:schemeClr val="bg1"/>
                </a:solidFill>
                <a:latin typeface="Arial" panose="020B0604020202020204" pitchFamily="34" charset="0"/>
                <a:cs typeface="Arial" panose="020B0604020202020204" pitchFamily="34" charset="0"/>
              </a:rPr>
              <a:t> audit</a:t>
            </a:r>
          </a:p>
        </p:txBody>
      </p:sp>
      <p:sp>
        <p:nvSpPr>
          <p:cNvPr id="7" name="Organigramme : Connecteur 6">
            <a:extLst>
              <a:ext uri="{FF2B5EF4-FFF2-40B4-BE49-F238E27FC236}">
                <a16:creationId xmlns:a16="http://schemas.microsoft.com/office/drawing/2014/main" id="{D0DF46EE-6180-FDE0-0EA5-FBD2A1ABCE11}"/>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1F1F6C35-6DF2-130F-FE26-A1EA66D2E591}"/>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1326927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620881" y="1055191"/>
            <a:ext cx="11175275" cy="5311711"/>
          </a:xfrm>
          <a:prstGeom prst="rect">
            <a:avLst/>
          </a:prstGeom>
          <a:noFill/>
        </p:spPr>
        <p:txBody>
          <a:bodyPr wrap="square">
            <a:spAutoFit/>
          </a:bodyPr>
          <a:lstStyle/>
          <a:p>
            <a:pPr marL="0" indent="0" algn="just">
              <a:buNone/>
            </a:pPr>
            <a:r>
              <a:rPr lang="en-CA" sz="2000" b="1" dirty="0">
                <a:latin typeface="Arial" panose="020B0604020202020204" pitchFamily="34" charset="0"/>
                <a:cs typeface="Arial" panose="020B0604020202020204" pitchFamily="34" charset="0"/>
              </a:rPr>
              <a:t> 5322 — Medical secretary</a:t>
            </a:r>
          </a:p>
          <a:p>
            <a:pPr marL="0" indent="0" algn="just">
              <a:buNone/>
            </a:pPr>
            <a:endParaRPr lang="en-CA" sz="1050" b="1" dirty="0">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r>
              <a:rPr lang="en-CA" sz="2000" b="0" i="0" u="none" strike="noStrike" dirty="0">
                <a:solidFill>
                  <a:srgbClr val="000000"/>
                </a:solidFill>
                <a:effectLst/>
                <a:latin typeface="Arial" panose="020B0604020202020204" pitchFamily="34" charset="0"/>
                <a:cs typeface="Arial" panose="020B0604020202020204" pitchFamily="34" charset="0"/>
              </a:rPr>
              <a:t>Increase in ranking from 8 to 9, retroactive to January 1, 2021</a:t>
            </a:r>
          </a:p>
          <a:p>
            <a:pPr marL="742950" lvl="1" indent="-285750" fontAlgn="base">
              <a:buFont typeface="Arial" panose="020B0604020202020204" pitchFamily="34" charset="0"/>
              <a:buChar char="•"/>
            </a:pPr>
            <a:r>
              <a:rPr lang="en-CA" sz="2000" dirty="0">
                <a:effectLst/>
                <a:latin typeface="Arial" panose="020B0604020202020204" pitchFamily="34" charset="0"/>
                <a:cs typeface="Arial" panose="020B0604020202020204" pitchFamily="34" charset="0"/>
              </a:rPr>
              <a:t>The amounts that have already been paid in connection with the 3% premium that came into effect in 2021 (Letter of Agreement #63) will be subtracted from the amounts due by the employer.</a:t>
            </a:r>
          </a:p>
          <a:p>
            <a:pPr marL="687600" lvl="3" indent="-230400">
              <a:lnSpc>
                <a:spcPct val="90000"/>
              </a:lnSpc>
              <a:spcBef>
                <a:spcPts val="1000"/>
              </a:spcBef>
              <a:buFont typeface="Arial" panose="020B0604020202020204" pitchFamily="34" charset="0"/>
              <a:buChar char="•"/>
              <a:defRPr/>
            </a:pPr>
            <a:r>
              <a:rPr lang="en-CA" sz="2000" dirty="0">
                <a:latin typeface="Arial" panose="020B0604020202020204" pitchFamily="34" charset="0"/>
                <a:cs typeface="Arial" panose="020B0604020202020204" pitchFamily="34" charset="0"/>
              </a:rPr>
              <a:t>At the top of the scale, this represents a pay increase ranging from $0.47 per hour retroactive to January 1, 2021 to $2.56 per hour as of March 31, 2024.</a:t>
            </a:r>
            <a:endParaRPr lang="en-CA" sz="1000" dirty="0">
              <a:latin typeface="Arial" panose="020B0604020202020204" pitchFamily="34" charset="0"/>
              <a:cs typeface="Arial" panose="020B0604020202020204" pitchFamily="34" charset="0"/>
            </a:endParaRPr>
          </a:p>
          <a:p>
            <a:pPr marL="687600" marR="0" lvl="3" indent="-2304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CA"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Example: Estimated retroactive pay at the top of the scale (35 hours per week): </a:t>
            </a:r>
          </a:p>
          <a:p>
            <a:pPr marL="457200" marR="0" lvl="3" defTabSz="914400" rtl="0" eaLnBrk="1" fontAlgn="auto" latinLnBrk="0" hangingPunct="1">
              <a:lnSpc>
                <a:spcPct val="90000"/>
              </a:lnSpc>
              <a:spcBef>
                <a:spcPts val="1000"/>
              </a:spcBef>
              <a:spcAft>
                <a:spcPts val="0"/>
              </a:spcAft>
              <a:buClrTx/>
              <a:buSzTx/>
              <a:tabLst/>
              <a:defRPr/>
            </a:pPr>
            <a:r>
              <a:rPr lang="en-CA" sz="2000" dirty="0">
                <a:solidFill>
                  <a:prstClr val="black"/>
                </a:solidFill>
                <a:latin typeface="Arial" panose="020B0604020202020204" pitchFamily="34" charset="0"/>
                <a:cs typeface="Arial" panose="020B0604020202020204" pitchFamily="34" charset="0"/>
              </a:rPr>
              <a:t>   From January 1, 2021 to March 31, 2024: $8,606.61</a:t>
            </a:r>
            <a:endParaRPr kumimoji="0" lang="en-CA"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719138" marR="0" lvl="3" defTabSz="914400" rtl="0" eaLnBrk="1" fontAlgn="auto" latinLnBrk="0" hangingPunct="1">
              <a:lnSpc>
                <a:spcPct val="90000"/>
              </a:lnSpc>
              <a:spcBef>
                <a:spcPts val="1000"/>
              </a:spcBef>
              <a:spcAft>
                <a:spcPts val="0"/>
              </a:spcAft>
              <a:buClrTx/>
              <a:buSzTx/>
              <a:tabLst/>
              <a:defRPr/>
            </a:pPr>
            <a:r>
              <a:rPr lang="en-CA" sz="2000" dirty="0">
                <a:solidFill>
                  <a:prstClr val="black"/>
                </a:solidFill>
                <a:latin typeface="Arial" panose="020B0604020202020204" pitchFamily="34" charset="0"/>
                <a:cs typeface="Arial" panose="020B0604020202020204" pitchFamily="34" charset="0"/>
              </a:rPr>
              <a:t>less the 3% premium paid from November 2021 to March 31, 2024:</a:t>
            </a:r>
            <a:r>
              <a:rPr kumimoji="0" lang="en-CA"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($1,902.23)</a:t>
            </a:r>
          </a:p>
          <a:p>
            <a:pPr marL="719138" marR="0" lvl="3" defTabSz="914400" rtl="0" eaLnBrk="1" fontAlgn="auto" latinLnBrk="0" hangingPunct="1">
              <a:lnSpc>
                <a:spcPct val="90000"/>
              </a:lnSpc>
              <a:spcBef>
                <a:spcPts val="1000"/>
              </a:spcBef>
              <a:spcAft>
                <a:spcPts val="0"/>
              </a:spcAft>
              <a:buClrTx/>
              <a:buSzTx/>
              <a:tabLst/>
              <a:defRPr/>
            </a:pPr>
            <a:endParaRPr kumimoji="0" lang="en-CA"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3"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CA"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$5.334.65* + interest</a:t>
            </a:r>
          </a:p>
          <a:p>
            <a:pPr marL="457200" marR="0" lvl="3"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CA"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lvl="3">
              <a:lnSpc>
                <a:spcPct val="90000"/>
              </a:lnSpc>
              <a:spcBef>
                <a:spcPts val="1000"/>
              </a:spcBef>
              <a:defRPr/>
            </a:pPr>
            <a:r>
              <a:rPr lang="fr-CA" sz="1600" dirty="0">
                <a:effectLst/>
                <a:latin typeface="Arial" panose="020B0604020202020204" pitchFamily="34" charset="0"/>
                <a:ea typeface="Calibri" panose="020F0502020204030204" pitchFamily="34" charset="0"/>
                <a:cs typeface="Arial" panose="020B0604020202020204" pitchFamily="34" charset="0"/>
              </a:rPr>
              <a:t>* </a:t>
            </a:r>
            <a:r>
              <a:rPr lang="en-US" sz="1600" dirty="0">
                <a:effectLst/>
                <a:latin typeface="Arial" panose="020B0604020202020204" pitchFamily="34" charset="0"/>
                <a:ea typeface="Calibri" panose="020F0502020204030204" pitchFamily="34" charset="0"/>
                <a:cs typeface="Arial" panose="020B0604020202020204" pitchFamily="34" charset="0"/>
              </a:rPr>
              <a:t>Subject to all reserves, including salary parameters as of April 1, 2023</a:t>
            </a:r>
            <a:endParaRPr lang="en-CA" sz="1600" b="0" i="0" u="none" strike="noStrike" dirty="0">
              <a:solidFill>
                <a:srgbClr val="000000"/>
              </a:solidFill>
              <a:effectLst/>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82F44A89-B799-F966-EADC-FFAF7734BD90}"/>
              </a:ext>
            </a:extLst>
          </p:cNvPr>
          <p:cNvSpPr>
            <a:spLocks noGrp="1"/>
          </p:cNvSpPr>
          <p:nvPr>
            <p:ph type="sldNum" sz="quarter" idx="12"/>
            <p:custDataLst>
              <p:tags r:id="rId2"/>
            </p:custDataLst>
          </p:nvPr>
        </p:nvSpPr>
        <p:spPr/>
        <p:txBody>
          <a:bodyPr/>
          <a:lstStyle/>
          <a:p>
            <a:fld id="{18D25734-BAAB-45B8-8828-031302FAFDE5}" type="slidenum">
              <a:rPr lang="en-CA" smtClean="0"/>
              <a:t>8</a:t>
            </a:fld>
            <a:endParaRPr lang="en-CA" dirty="0"/>
          </a:p>
        </p:txBody>
      </p:sp>
      <p:sp>
        <p:nvSpPr>
          <p:cNvPr id="5" name="Titre 3">
            <a:extLst>
              <a:ext uri="{FF2B5EF4-FFF2-40B4-BE49-F238E27FC236}">
                <a16:creationId xmlns:a16="http://schemas.microsoft.com/office/drawing/2014/main" id="{2735A3FE-7C62-5306-1F06-4AC9468F08E2}"/>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dirty="0" err="1">
                <a:solidFill>
                  <a:schemeClr val="bg1"/>
                </a:solidFill>
                <a:latin typeface="Arial" panose="020B0604020202020204" pitchFamily="34" charset="0"/>
                <a:cs typeface="Arial" panose="020B0604020202020204" pitchFamily="34" charset="0"/>
              </a:rPr>
              <a:t>Pay</a:t>
            </a:r>
            <a:r>
              <a:rPr lang="fr-CA" sz="3200" dirty="0">
                <a:solidFill>
                  <a:schemeClr val="bg1"/>
                </a:solidFill>
                <a:latin typeface="Arial" panose="020B0604020202020204" pitchFamily="34" charset="0"/>
                <a:cs typeface="Arial" panose="020B0604020202020204" pitchFamily="34" charset="0"/>
              </a:rPr>
              <a:t> </a:t>
            </a:r>
            <a:r>
              <a:rPr lang="fr-CA" sz="3200" dirty="0" err="1">
                <a:solidFill>
                  <a:schemeClr val="bg1"/>
                </a:solidFill>
                <a:latin typeface="Arial" panose="020B0604020202020204" pitchFamily="34" charset="0"/>
                <a:cs typeface="Arial" panose="020B0604020202020204" pitchFamily="34" charset="0"/>
              </a:rPr>
              <a:t>equity</a:t>
            </a:r>
            <a:r>
              <a:rPr lang="fr-CA" sz="3200" dirty="0">
                <a:solidFill>
                  <a:schemeClr val="bg1"/>
                </a:solidFill>
                <a:latin typeface="Arial" panose="020B0604020202020204" pitchFamily="34" charset="0"/>
                <a:cs typeface="Arial" panose="020B0604020202020204" pitchFamily="34" charset="0"/>
              </a:rPr>
              <a:t> audit</a:t>
            </a:r>
          </a:p>
        </p:txBody>
      </p:sp>
      <p:sp>
        <p:nvSpPr>
          <p:cNvPr id="7" name="Organigramme : Connecteur 6">
            <a:extLst>
              <a:ext uri="{FF2B5EF4-FFF2-40B4-BE49-F238E27FC236}">
                <a16:creationId xmlns:a16="http://schemas.microsoft.com/office/drawing/2014/main" id="{ABACFBA1-3B1B-4D88-CE9E-6795E19C8C36}"/>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E66885CA-D6EA-0AD8-CC42-C5EAC66A2EA1}"/>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530022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434110" y="1534846"/>
            <a:ext cx="11296516" cy="4850559"/>
          </a:xfrm>
          <a:prstGeom prst="rect">
            <a:avLst/>
          </a:prstGeom>
          <a:noFill/>
        </p:spPr>
        <p:txBody>
          <a:bodyPr wrap="square">
            <a:spAutoFit/>
          </a:bodyPr>
          <a:lstStyle/>
          <a:p>
            <a:pPr marL="0" indent="0" algn="just">
              <a:buNone/>
            </a:pPr>
            <a:r>
              <a:rPr lang="en-CA" sz="2400" b="1" dirty="0">
                <a:latin typeface="Arial" panose="020B0604020202020204" pitchFamily="34" charset="0"/>
                <a:cs typeface="Arial" panose="020B0604020202020204" pitchFamily="34" charset="0"/>
              </a:rPr>
              <a:t>5321 — Legal secretary</a:t>
            </a:r>
          </a:p>
          <a:p>
            <a:pPr marL="0" indent="0">
              <a:buNone/>
            </a:pPr>
            <a:endParaRPr lang="en-CA" sz="2400" b="1" dirty="0">
              <a:highlight>
                <a:srgbClr val="00FF00"/>
              </a:highlight>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r>
              <a:rPr lang="en-CA" sz="2400" b="0" i="0" u="none" strike="noStrike" dirty="0">
                <a:solidFill>
                  <a:srgbClr val="000000"/>
                </a:solidFill>
                <a:effectLst/>
                <a:latin typeface="Arial" panose="020B0604020202020204" pitchFamily="34" charset="0"/>
                <a:cs typeface="Arial" panose="020B0604020202020204" pitchFamily="34" charset="0"/>
              </a:rPr>
              <a:t>Increase in ranking from 8 to 9, retroactive to January 1, 2021</a:t>
            </a:r>
          </a:p>
          <a:p>
            <a:pPr marL="804863" lvl="3" indent="-271463">
              <a:lnSpc>
                <a:spcPct val="90000"/>
              </a:lnSpc>
              <a:spcBef>
                <a:spcPts val="1000"/>
              </a:spcBef>
              <a:buFont typeface="Arial" panose="020B0604020202020204" pitchFamily="34" charset="0"/>
              <a:buChar char="•"/>
              <a:defRPr/>
            </a:pPr>
            <a:r>
              <a:rPr lang="en-CA" sz="2400" dirty="0">
                <a:latin typeface="Arial" panose="020B0604020202020204" pitchFamily="34" charset="0"/>
                <a:cs typeface="Arial" panose="020B0604020202020204" pitchFamily="34" charset="0"/>
              </a:rPr>
              <a:t>At the top of the scale, this represents a pay increase ranging from $0.47 per hour retroactive to April 1, 2021 to $1.00 per hour as of April 1, 2022</a:t>
            </a:r>
          </a:p>
          <a:p>
            <a:pPr marL="804863" lvl="3" indent="-271463">
              <a:lnSpc>
                <a:spcPct val="90000"/>
              </a:lnSpc>
              <a:spcBef>
                <a:spcPts val="1000"/>
              </a:spcBef>
              <a:buFont typeface="Arial" panose="020B0604020202020204" pitchFamily="34" charset="0"/>
              <a:buChar char="•"/>
              <a:defRPr/>
            </a:pPr>
            <a:r>
              <a:rPr kumimoji="0" lang="en-CA"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Example: Estimated </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of the progression of a worker being at step 3 on January 1, 2021 and increasing in step on April 1</a:t>
            </a:r>
            <a:r>
              <a:rPr kumimoji="0" lang="en-US" sz="2400" b="0" i="0" u="none" strike="noStrike" kern="1200" cap="none" spc="0" normalizeH="0" baseline="30000" noProof="0" dirty="0">
                <a:ln>
                  <a:noFill/>
                </a:ln>
                <a:solidFill>
                  <a:prstClr val="black"/>
                </a:solidFill>
                <a:effectLst/>
                <a:uLnTx/>
                <a:uFillTx/>
                <a:latin typeface="Arial" panose="020B0604020202020204" pitchFamily="34" charset="0"/>
                <a:cs typeface="Arial" panose="020B0604020202020204" pitchFamily="34" charset="0"/>
              </a:rPr>
              <a:t>st</a:t>
            </a:r>
            <a:r>
              <a:rPr kumimoji="0" lang="en-U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of the same year up to the maximum step on March 31, 2024</a:t>
            </a:r>
            <a:r>
              <a:rPr kumimoji="0" lang="en-CA"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(35 hours per week</a:t>
            </a:r>
          </a:p>
          <a:p>
            <a:pPr marL="533400" lvl="3">
              <a:lnSpc>
                <a:spcPct val="90000"/>
              </a:lnSpc>
              <a:spcBef>
                <a:spcPts val="1000"/>
              </a:spcBef>
              <a:defRPr/>
            </a:pPr>
            <a:r>
              <a:rPr kumimoji="0" lang="en-CA"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a:p>
            <a:pPr marL="457200" marR="0" lvl="3"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CA" sz="2400" b="1" dirty="0">
                <a:solidFill>
                  <a:prstClr val="black"/>
                </a:solidFill>
                <a:latin typeface="Arial" panose="020B0604020202020204" pitchFamily="34" charset="0"/>
                <a:cs typeface="Arial" panose="020B0604020202020204" pitchFamily="34" charset="0"/>
              </a:rPr>
              <a:t>$4,904.10* + interest</a:t>
            </a:r>
          </a:p>
          <a:p>
            <a:pPr marL="457200" marR="0" lvl="3"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CA" sz="2400" b="1" dirty="0">
              <a:solidFill>
                <a:prstClr val="black"/>
              </a:solidFill>
              <a:effectLst/>
              <a:latin typeface="Arial" panose="020B0604020202020204" pitchFamily="34" charset="0"/>
              <a:ea typeface="Calibri" panose="020F0502020204030204" pitchFamily="34" charset="0"/>
              <a:cs typeface="Arial" panose="020B0604020202020204" pitchFamily="34" charset="0"/>
            </a:endParaRPr>
          </a:p>
          <a:p>
            <a:pPr marL="457200" marR="0" lvl="3"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CA" sz="1600" dirty="0">
                <a:solidFill>
                  <a:prstClr val="black"/>
                </a:solidFill>
                <a:latin typeface="Arial" panose="020B0604020202020204" pitchFamily="34" charset="0"/>
                <a:ea typeface="Calibri" panose="020F0502020204030204" pitchFamily="34" charset="0"/>
                <a:cs typeface="Arial" panose="020B0604020202020204" pitchFamily="34" charset="0"/>
              </a:rPr>
              <a:t>*</a:t>
            </a:r>
            <a:r>
              <a:rPr lang="en-US" sz="1600" dirty="0">
                <a:solidFill>
                  <a:prstClr val="black"/>
                </a:solidFill>
                <a:latin typeface="Arial" panose="020B0604020202020204" pitchFamily="34" charset="0"/>
                <a:ea typeface="Calibri" panose="020F0502020204030204" pitchFamily="34" charset="0"/>
                <a:cs typeface="Arial" panose="020B0604020202020204" pitchFamily="34" charset="0"/>
              </a:rPr>
              <a:t>Subject to all reserves, including salary parameters as of April 1, 2023</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F66B573A-3F31-3F0F-0B64-D1B4C3BB96F5}"/>
              </a:ext>
            </a:extLst>
          </p:cNvPr>
          <p:cNvSpPr>
            <a:spLocks noGrp="1"/>
          </p:cNvSpPr>
          <p:nvPr>
            <p:ph type="sldNum" sz="quarter" idx="12"/>
            <p:custDataLst>
              <p:tags r:id="rId2"/>
            </p:custDataLst>
          </p:nvPr>
        </p:nvSpPr>
        <p:spPr/>
        <p:txBody>
          <a:bodyPr/>
          <a:lstStyle/>
          <a:p>
            <a:fld id="{18D25734-BAAB-45B8-8828-031302FAFDE5}" type="slidenum">
              <a:rPr lang="en-CA" smtClean="0"/>
              <a:t>9</a:t>
            </a:fld>
            <a:endParaRPr lang="en-CA" dirty="0"/>
          </a:p>
        </p:txBody>
      </p:sp>
      <p:sp>
        <p:nvSpPr>
          <p:cNvPr id="5" name="Titre 3">
            <a:extLst>
              <a:ext uri="{FF2B5EF4-FFF2-40B4-BE49-F238E27FC236}">
                <a16:creationId xmlns:a16="http://schemas.microsoft.com/office/drawing/2014/main" id="{4D3994BE-6411-9F24-313E-C30B40BD8C08}"/>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a:solidFill>
                  <a:schemeClr val="bg1"/>
                </a:solidFill>
                <a:latin typeface="Arial" panose="020B0604020202020204" pitchFamily="34" charset="0"/>
                <a:cs typeface="Arial" panose="020B0604020202020204" pitchFamily="34" charset="0"/>
              </a:rPr>
              <a:t>Pay equity audit</a:t>
            </a:r>
            <a:endParaRPr lang="fr-CA" sz="3200" dirty="0">
              <a:solidFill>
                <a:schemeClr val="bg1"/>
              </a:solidFill>
              <a:latin typeface="Arial" panose="020B0604020202020204" pitchFamily="34" charset="0"/>
              <a:cs typeface="Arial" panose="020B0604020202020204" pitchFamily="34" charset="0"/>
            </a:endParaRPr>
          </a:p>
        </p:txBody>
      </p:sp>
      <p:sp>
        <p:nvSpPr>
          <p:cNvPr id="7" name="Organigramme : Connecteur 6">
            <a:extLst>
              <a:ext uri="{FF2B5EF4-FFF2-40B4-BE49-F238E27FC236}">
                <a16:creationId xmlns:a16="http://schemas.microsoft.com/office/drawing/2014/main" id="{6D23E0F1-D91A-9BE1-E7EB-B28C5E058878}"/>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B0245057-617C-7FE3-AC43-6667BBCCC0C8}"/>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41530758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00.xml><?xml version="1.0" encoding="utf-8"?>
<p:tagLst xmlns:a="http://schemas.openxmlformats.org/drawingml/2006/main" xmlns:r="http://schemas.openxmlformats.org/officeDocument/2006/relationships" xmlns:p="http://schemas.openxmlformats.org/presentationml/2006/main">
  <p:tag name="NUM" val="1"/>
</p:tagLst>
</file>

<file path=ppt/tags/tag101.xml><?xml version="1.0" encoding="utf-8"?>
<p:tagLst xmlns:a="http://schemas.openxmlformats.org/drawingml/2006/main" xmlns:r="http://schemas.openxmlformats.org/officeDocument/2006/relationships" xmlns:p="http://schemas.openxmlformats.org/presentationml/2006/main">
  <p:tag name="NUM" val="2"/>
</p:tagLst>
</file>

<file path=ppt/tags/tag102.xml><?xml version="1.0" encoding="utf-8"?>
<p:tagLst xmlns:a="http://schemas.openxmlformats.org/drawingml/2006/main" xmlns:r="http://schemas.openxmlformats.org/officeDocument/2006/relationships" xmlns:p="http://schemas.openxmlformats.org/presentationml/2006/main">
  <p:tag name="NUM" val="3"/>
</p:tagLst>
</file>

<file path=ppt/tags/tag103.xml><?xml version="1.0" encoding="utf-8"?>
<p:tagLst xmlns:a="http://schemas.openxmlformats.org/drawingml/2006/main" xmlns:r="http://schemas.openxmlformats.org/officeDocument/2006/relationships" xmlns:p="http://schemas.openxmlformats.org/presentationml/2006/main">
  <p:tag name="NUM" val="3"/>
</p:tagLst>
</file>

<file path=ppt/tags/tag104.xml><?xml version="1.0" encoding="utf-8"?>
<p:tagLst xmlns:a="http://schemas.openxmlformats.org/drawingml/2006/main" xmlns:r="http://schemas.openxmlformats.org/officeDocument/2006/relationships" xmlns:p="http://schemas.openxmlformats.org/presentationml/2006/main">
  <p:tag name="NUM" val="4"/>
</p:tagLst>
</file>

<file path=ppt/tags/tag105.xml><?xml version="1.0" encoding="utf-8"?>
<p:tagLst xmlns:a="http://schemas.openxmlformats.org/drawingml/2006/main" xmlns:r="http://schemas.openxmlformats.org/officeDocument/2006/relationships" xmlns:p="http://schemas.openxmlformats.org/presentationml/2006/main">
  <p:tag name="NUM" val="1"/>
</p:tagLst>
</file>

<file path=ppt/tags/tag106.xml><?xml version="1.0" encoding="utf-8"?>
<p:tagLst xmlns:a="http://schemas.openxmlformats.org/drawingml/2006/main" xmlns:r="http://schemas.openxmlformats.org/officeDocument/2006/relationships" xmlns:p="http://schemas.openxmlformats.org/presentationml/2006/main">
  <p:tag name="NUM" val="2"/>
</p:tagLst>
</file>

<file path=ppt/tags/tag107.xml><?xml version="1.0" encoding="utf-8"?>
<p:tagLst xmlns:a="http://schemas.openxmlformats.org/drawingml/2006/main" xmlns:r="http://schemas.openxmlformats.org/officeDocument/2006/relationships" xmlns:p="http://schemas.openxmlformats.org/presentationml/2006/main">
  <p:tag name="NUM" val="3"/>
</p:tagLst>
</file>

<file path=ppt/tags/tag108.xml><?xml version="1.0" encoding="utf-8"?>
<p:tagLst xmlns:a="http://schemas.openxmlformats.org/drawingml/2006/main" xmlns:r="http://schemas.openxmlformats.org/officeDocument/2006/relationships" xmlns:p="http://schemas.openxmlformats.org/presentationml/2006/main">
  <p:tag name="NUM" val="3"/>
</p:tagLst>
</file>

<file path=ppt/tags/tag109.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10.xml><?xml version="1.0" encoding="utf-8"?>
<p:tagLst xmlns:a="http://schemas.openxmlformats.org/drawingml/2006/main" xmlns:r="http://schemas.openxmlformats.org/officeDocument/2006/relationships" xmlns:p="http://schemas.openxmlformats.org/presentationml/2006/main">
  <p:tag name="NUM" val="1"/>
</p:tagLst>
</file>

<file path=ppt/tags/tag111.xml><?xml version="1.0" encoding="utf-8"?>
<p:tagLst xmlns:a="http://schemas.openxmlformats.org/drawingml/2006/main" xmlns:r="http://schemas.openxmlformats.org/officeDocument/2006/relationships" xmlns:p="http://schemas.openxmlformats.org/presentationml/2006/main">
  <p:tag name="NUM" val="2"/>
</p:tagLst>
</file>

<file path=ppt/tags/tag112.xml><?xml version="1.0" encoding="utf-8"?>
<p:tagLst xmlns:a="http://schemas.openxmlformats.org/drawingml/2006/main" xmlns:r="http://schemas.openxmlformats.org/officeDocument/2006/relationships" xmlns:p="http://schemas.openxmlformats.org/presentationml/2006/main">
  <p:tag name="NUM" val="3"/>
</p:tagLst>
</file>

<file path=ppt/tags/tag113.xml><?xml version="1.0" encoding="utf-8"?>
<p:tagLst xmlns:a="http://schemas.openxmlformats.org/drawingml/2006/main" xmlns:r="http://schemas.openxmlformats.org/officeDocument/2006/relationships" xmlns:p="http://schemas.openxmlformats.org/presentationml/2006/main">
  <p:tag name="NUM" val="3"/>
</p:tagLst>
</file>

<file path=ppt/tags/tag114.xml><?xml version="1.0" encoding="utf-8"?>
<p:tagLst xmlns:a="http://schemas.openxmlformats.org/drawingml/2006/main" xmlns:r="http://schemas.openxmlformats.org/officeDocument/2006/relationships" xmlns:p="http://schemas.openxmlformats.org/presentationml/2006/main">
  <p:tag name="NUM" val="4"/>
</p:tagLst>
</file>

<file path=ppt/tags/tag115.xml><?xml version="1.0" encoding="utf-8"?>
<p:tagLst xmlns:a="http://schemas.openxmlformats.org/drawingml/2006/main" xmlns:r="http://schemas.openxmlformats.org/officeDocument/2006/relationships" xmlns:p="http://schemas.openxmlformats.org/presentationml/2006/main">
  <p:tag name="NUM" val="1"/>
</p:tagLst>
</file>

<file path=ppt/tags/tag116.xml><?xml version="1.0" encoding="utf-8"?>
<p:tagLst xmlns:a="http://schemas.openxmlformats.org/drawingml/2006/main" xmlns:r="http://schemas.openxmlformats.org/officeDocument/2006/relationships" xmlns:p="http://schemas.openxmlformats.org/presentationml/2006/main">
  <p:tag name="NUM" val="2"/>
</p:tagLst>
</file>

<file path=ppt/tags/tag117.xml><?xml version="1.0" encoding="utf-8"?>
<p:tagLst xmlns:a="http://schemas.openxmlformats.org/drawingml/2006/main" xmlns:r="http://schemas.openxmlformats.org/officeDocument/2006/relationships" xmlns:p="http://schemas.openxmlformats.org/presentationml/2006/main">
  <p:tag name="NUM" val="3"/>
</p:tagLst>
</file>

<file path=ppt/tags/tag118.xml><?xml version="1.0" encoding="utf-8"?>
<p:tagLst xmlns:a="http://schemas.openxmlformats.org/drawingml/2006/main" xmlns:r="http://schemas.openxmlformats.org/officeDocument/2006/relationships" xmlns:p="http://schemas.openxmlformats.org/presentationml/2006/main">
  <p:tag name="NUM" val="3"/>
</p:tagLst>
</file>

<file path=ppt/tags/tag119.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20.xml><?xml version="1.0" encoding="utf-8"?>
<p:tagLst xmlns:a="http://schemas.openxmlformats.org/drawingml/2006/main" xmlns:r="http://schemas.openxmlformats.org/officeDocument/2006/relationships" xmlns:p="http://schemas.openxmlformats.org/presentationml/2006/main">
  <p:tag name="NUM" val="1"/>
</p:tagLst>
</file>

<file path=ppt/tags/tag121.xml><?xml version="1.0" encoding="utf-8"?>
<p:tagLst xmlns:a="http://schemas.openxmlformats.org/drawingml/2006/main" xmlns:r="http://schemas.openxmlformats.org/officeDocument/2006/relationships" xmlns:p="http://schemas.openxmlformats.org/presentationml/2006/main">
  <p:tag name="NUM" val="2"/>
</p:tagLst>
</file>

<file path=ppt/tags/tag122.xml><?xml version="1.0" encoding="utf-8"?>
<p:tagLst xmlns:a="http://schemas.openxmlformats.org/drawingml/2006/main" xmlns:r="http://schemas.openxmlformats.org/officeDocument/2006/relationships" xmlns:p="http://schemas.openxmlformats.org/presentationml/2006/main">
  <p:tag name="NUM" val="3"/>
</p:tagLst>
</file>

<file path=ppt/tags/tag123.xml><?xml version="1.0" encoding="utf-8"?>
<p:tagLst xmlns:a="http://schemas.openxmlformats.org/drawingml/2006/main" xmlns:r="http://schemas.openxmlformats.org/officeDocument/2006/relationships" xmlns:p="http://schemas.openxmlformats.org/presentationml/2006/main">
  <p:tag name="NUM" val="3"/>
</p:tagLst>
</file>

<file path=ppt/tags/tag124.xml><?xml version="1.0" encoding="utf-8"?>
<p:tagLst xmlns:a="http://schemas.openxmlformats.org/drawingml/2006/main" xmlns:r="http://schemas.openxmlformats.org/officeDocument/2006/relationships" xmlns:p="http://schemas.openxmlformats.org/presentationml/2006/main">
  <p:tag name="NUM" val="4"/>
</p:tagLst>
</file>

<file path=ppt/tags/tag125.xml><?xml version="1.0" encoding="utf-8"?>
<p:tagLst xmlns:a="http://schemas.openxmlformats.org/drawingml/2006/main" xmlns:r="http://schemas.openxmlformats.org/officeDocument/2006/relationships" xmlns:p="http://schemas.openxmlformats.org/presentationml/2006/main">
  <p:tag name="NUM" val="1"/>
</p:tagLst>
</file>

<file path=ppt/tags/tag126.xml><?xml version="1.0" encoding="utf-8"?>
<p:tagLst xmlns:a="http://schemas.openxmlformats.org/drawingml/2006/main" xmlns:r="http://schemas.openxmlformats.org/officeDocument/2006/relationships" xmlns:p="http://schemas.openxmlformats.org/presentationml/2006/main">
  <p:tag name="NUM" val="2"/>
</p:tagLst>
</file>

<file path=ppt/tags/tag127.xml><?xml version="1.0" encoding="utf-8"?>
<p:tagLst xmlns:a="http://schemas.openxmlformats.org/drawingml/2006/main" xmlns:r="http://schemas.openxmlformats.org/officeDocument/2006/relationships" xmlns:p="http://schemas.openxmlformats.org/presentationml/2006/main">
  <p:tag name="NUM" val="3"/>
</p:tagLst>
</file>

<file path=ppt/tags/tag128.xml><?xml version="1.0" encoding="utf-8"?>
<p:tagLst xmlns:a="http://schemas.openxmlformats.org/drawingml/2006/main" xmlns:r="http://schemas.openxmlformats.org/officeDocument/2006/relationships" xmlns:p="http://schemas.openxmlformats.org/presentationml/2006/main">
  <p:tag name="NUM" val="3"/>
</p:tagLst>
</file>

<file path=ppt/tags/tag129.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4"/>
</p:tagLst>
</file>

<file path=ppt/tags/tag130.xml><?xml version="1.0" encoding="utf-8"?>
<p:tagLst xmlns:a="http://schemas.openxmlformats.org/drawingml/2006/main" xmlns:r="http://schemas.openxmlformats.org/officeDocument/2006/relationships" xmlns:p="http://schemas.openxmlformats.org/presentationml/2006/main">
  <p:tag name="NUM" val="5"/>
</p:tagLst>
</file>

<file path=ppt/tags/tag131.xml><?xml version="1.0" encoding="utf-8"?>
<p:tagLst xmlns:a="http://schemas.openxmlformats.org/drawingml/2006/main" xmlns:r="http://schemas.openxmlformats.org/officeDocument/2006/relationships" xmlns:p="http://schemas.openxmlformats.org/presentationml/2006/main">
  <p:tag name="NUM" val="1"/>
</p:tagLst>
</file>

<file path=ppt/tags/tag132.xml><?xml version="1.0" encoding="utf-8"?>
<p:tagLst xmlns:a="http://schemas.openxmlformats.org/drawingml/2006/main" xmlns:r="http://schemas.openxmlformats.org/officeDocument/2006/relationships" xmlns:p="http://schemas.openxmlformats.org/presentationml/2006/main">
  <p:tag name="NUM" val="2"/>
</p:tagLst>
</file>

<file path=ppt/tags/tag13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4"/>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4"/>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4"/>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6"/>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4"/>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4"/>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3"/>
</p:tagLst>
</file>

<file path=ppt/tags/tag43.xml><?xml version="1.0" encoding="utf-8"?>
<p:tagLst xmlns:a="http://schemas.openxmlformats.org/drawingml/2006/main" xmlns:r="http://schemas.openxmlformats.org/officeDocument/2006/relationships" xmlns:p="http://schemas.openxmlformats.org/presentationml/2006/main">
  <p:tag name="NUM" val="4"/>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4"/>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3"/>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4"/>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3"/>
</p:tagLst>
</file>

<file path=ppt/tags/tag57.xml><?xml version="1.0" encoding="utf-8"?>
<p:tagLst xmlns:a="http://schemas.openxmlformats.org/drawingml/2006/main" xmlns:r="http://schemas.openxmlformats.org/officeDocument/2006/relationships" xmlns:p="http://schemas.openxmlformats.org/presentationml/2006/main">
  <p:tag name="NUM" val="6"/>
</p:tagLst>
</file>

<file path=ppt/tags/tag58.xml><?xml version="1.0" encoding="utf-8"?>
<p:tagLst xmlns:a="http://schemas.openxmlformats.org/drawingml/2006/main" xmlns:r="http://schemas.openxmlformats.org/officeDocument/2006/relationships" xmlns:p="http://schemas.openxmlformats.org/presentationml/2006/main">
  <p:tag name="NUM" val="3"/>
</p:tagLst>
</file>

<file path=ppt/tags/tag59.xml><?xml version="1.0" encoding="utf-8"?>
<p:tagLst xmlns:a="http://schemas.openxmlformats.org/drawingml/2006/main" xmlns:r="http://schemas.openxmlformats.org/officeDocument/2006/relationships" xmlns:p="http://schemas.openxmlformats.org/presentationml/2006/main">
  <p:tag name="NUM" val="4"/>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3"/>
</p:tagLst>
</file>

<file path=ppt/tags/tag63.xml><?xml version="1.0" encoding="utf-8"?>
<p:tagLst xmlns:a="http://schemas.openxmlformats.org/drawingml/2006/main" xmlns:r="http://schemas.openxmlformats.org/officeDocument/2006/relationships" xmlns:p="http://schemas.openxmlformats.org/presentationml/2006/main">
  <p:tag name="NUM" val="3"/>
</p:tagLst>
</file>

<file path=ppt/tags/tag64.xml><?xml version="1.0" encoding="utf-8"?>
<p:tagLst xmlns:a="http://schemas.openxmlformats.org/drawingml/2006/main" xmlns:r="http://schemas.openxmlformats.org/officeDocument/2006/relationships" xmlns:p="http://schemas.openxmlformats.org/presentationml/2006/main">
  <p:tag name="NUM" val="4"/>
</p:tagLst>
</file>

<file path=ppt/tags/tag65.xml><?xml version="1.0" encoding="utf-8"?>
<p:tagLst xmlns:a="http://schemas.openxmlformats.org/drawingml/2006/main" xmlns:r="http://schemas.openxmlformats.org/officeDocument/2006/relationships" xmlns:p="http://schemas.openxmlformats.org/presentationml/2006/main">
  <p:tag name="NUM" val="1"/>
</p:tagLst>
</file>

<file path=ppt/tags/tag66.xml><?xml version="1.0" encoding="utf-8"?>
<p:tagLst xmlns:a="http://schemas.openxmlformats.org/drawingml/2006/main" xmlns:r="http://schemas.openxmlformats.org/officeDocument/2006/relationships" xmlns:p="http://schemas.openxmlformats.org/presentationml/2006/main">
  <p:tag name="NUM" val="2"/>
</p:tagLst>
</file>

<file path=ppt/tags/tag67.xml><?xml version="1.0" encoding="utf-8"?>
<p:tagLst xmlns:a="http://schemas.openxmlformats.org/drawingml/2006/main" xmlns:r="http://schemas.openxmlformats.org/officeDocument/2006/relationships" xmlns:p="http://schemas.openxmlformats.org/presentationml/2006/main">
  <p:tag name="NUM" val="3"/>
</p:tagLst>
</file>

<file path=ppt/tags/tag68.xml><?xml version="1.0" encoding="utf-8"?>
<p:tagLst xmlns:a="http://schemas.openxmlformats.org/drawingml/2006/main" xmlns:r="http://schemas.openxmlformats.org/officeDocument/2006/relationships" xmlns:p="http://schemas.openxmlformats.org/presentationml/2006/main">
  <p:tag name="NUM" val="3"/>
</p:tagLst>
</file>

<file path=ppt/tags/tag69.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70.xml><?xml version="1.0" encoding="utf-8"?>
<p:tagLst xmlns:a="http://schemas.openxmlformats.org/drawingml/2006/main" xmlns:r="http://schemas.openxmlformats.org/officeDocument/2006/relationships" xmlns:p="http://schemas.openxmlformats.org/presentationml/2006/main">
  <p:tag name="NUM" val="1"/>
</p:tagLst>
</file>

<file path=ppt/tags/tag71.xml><?xml version="1.0" encoding="utf-8"?>
<p:tagLst xmlns:a="http://schemas.openxmlformats.org/drawingml/2006/main" xmlns:r="http://schemas.openxmlformats.org/officeDocument/2006/relationships" xmlns:p="http://schemas.openxmlformats.org/presentationml/2006/main">
  <p:tag name="NUM" val="2"/>
</p:tagLst>
</file>

<file path=ppt/tags/tag72.xml><?xml version="1.0" encoding="utf-8"?>
<p:tagLst xmlns:a="http://schemas.openxmlformats.org/drawingml/2006/main" xmlns:r="http://schemas.openxmlformats.org/officeDocument/2006/relationships" xmlns:p="http://schemas.openxmlformats.org/presentationml/2006/main">
  <p:tag name="NUM" val="3"/>
</p:tagLst>
</file>

<file path=ppt/tags/tag73.xml><?xml version="1.0" encoding="utf-8"?>
<p:tagLst xmlns:a="http://schemas.openxmlformats.org/drawingml/2006/main" xmlns:r="http://schemas.openxmlformats.org/officeDocument/2006/relationships" xmlns:p="http://schemas.openxmlformats.org/presentationml/2006/main">
  <p:tag name="NUM" val="3"/>
</p:tagLst>
</file>

<file path=ppt/tags/tag74.xml><?xml version="1.0" encoding="utf-8"?>
<p:tagLst xmlns:a="http://schemas.openxmlformats.org/drawingml/2006/main" xmlns:r="http://schemas.openxmlformats.org/officeDocument/2006/relationships" xmlns:p="http://schemas.openxmlformats.org/presentationml/2006/main">
  <p:tag name="NUM" val="4"/>
</p:tagLst>
</file>

<file path=ppt/tags/tag75.xml><?xml version="1.0" encoding="utf-8"?>
<p:tagLst xmlns:a="http://schemas.openxmlformats.org/drawingml/2006/main" xmlns:r="http://schemas.openxmlformats.org/officeDocument/2006/relationships" xmlns:p="http://schemas.openxmlformats.org/presentationml/2006/main">
  <p:tag name="NUM" val="1"/>
</p:tagLst>
</file>

<file path=ppt/tags/tag76.xml><?xml version="1.0" encoding="utf-8"?>
<p:tagLst xmlns:a="http://schemas.openxmlformats.org/drawingml/2006/main" xmlns:r="http://schemas.openxmlformats.org/officeDocument/2006/relationships" xmlns:p="http://schemas.openxmlformats.org/presentationml/2006/main">
  <p:tag name="NUM" val="2"/>
</p:tagLst>
</file>

<file path=ppt/tags/tag77.xml><?xml version="1.0" encoding="utf-8"?>
<p:tagLst xmlns:a="http://schemas.openxmlformats.org/drawingml/2006/main" xmlns:r="http://schemas.openxmlformats.org/officeDocument/2006/relationships" xmlns:p="http://schemas.openxmlformats.org/presentationml/2006/main">
  <p:tag name="NUM" val="3"/>
</p:tagLst>
</file>

<file path=ppt/tags/tag78.xml><?xml version="1.0" encoding="utf-8"?>
<p:tagLst xmlns:a="http://schemas.openxmlformats.org/drawingml/2006/main" xmlns:r="http://schemas.openxmlformats.org/officeDocument/2006/relationships" xmlns:p="http://schemas.openxmlformats.org/presentationml/2006/main">
  <p:tag name="NUM" val="3"/>
</p:tagLst>
</file>

<file path=ppt/tags/tag79.xml><?xml version="1.0" encoding="utf-8"?>
<p:tagLst xmlns:a="http://schemas.openxmlformats.org/drawingml/2006/main" xmlns:r="http://schemas.openxmlformats.org/officeDocument/2006/relationships" xmlns:p="http://schemas.openxmlformats.org/presentationml/2006/main">
  <p:tag name="NUM" val="4"/>
</p:tagLst>
</file>

<file path=ppt/tags/tag8.xml><?xml version="1.0" encoding="utf-8"?>
<p:tagLst xmlns:a="http://schemas.openxmlformats.org/drawingml/2006/main" xmlns:r="http://schemas.openxmlformats.org/officeDocument/2006/relationships" xmlns:p="http://schemas.openxmlformats.org/presentationml/2006/main">
  <p:tag name="NUM" val="4"/>
</p:tagLst>
</file>

<file path=ppt/tags/tag80.xml><?xml version="1.0" encoding="utf-8"?>
<p:tagLst xmlns:a="http://schemas.openxmlformats.org/drawingml/2006/main" xmlns:r="http://schemas.openxmlformats.org/officeDocument/2006/relationships" xmlns:p="http://schemas.openxmlformats.org/presentationml/2006/main">
  <p:tag name="NUM" val="1"/>
</p:tagLst>
</file>

<file path=ppt/tags/tag81.xml><?xml version="1.0" encoding="utf-8"?>
<p:tagLst xmlns:a="http://schemas.openxmlformats.org/drawingml/2006/main" xmlns:r="http://schemas.openxmlformats.org/officeDocument/2006/relationships" xmlns:p="http://schemas.openxmlformats.org/presentationml/2006/main">
  <p:tag name="NUM" val="2"/>
</p:tagLst>
</file>

<file path=ppt/tags/tag82.xml><?xml version="1.0" encoding="utf-8"?>
<p:tagLst xmlns:a="http://schemas.openxmlformats.org/drawingml/2006/main" xmlns:r="http://schemas.openxmlformats.org/officeDocument/2006/relationships" xmlns:p="http://schemas.openxmlformats.org/presentationml/2006/main">
  <p:tag name="NUM" val="3"/>
</p:tagLst>
</file>

<file path=ppt/tags/tag83.xml><?xml version="1.0" encoding="utf-8"?>
<p:tagLst xmlns:a="http://schemas.openxmlformats.org/drawingml/2006/main" xmlns:r="http://schemas.openxmlformats.org/officeDocument/2006/relationships" xmlns:p="http://schemas.openxmlformats.org/presentationml/2006/main">
  <p:tag name="NUM" val="3"/>
</p:tagLst>
</file>

<file path=ppt/tags/tag84.xml><?xml version="1.0" encoding="utf-8"?>
<p:tagLst xmlns:a="http://schemas.openxmlformats.org/drawingml/2006/main" xmlns:r="http://schemas.openxmlformats.org/officeDocument/2006/relationships" xmlns:p="http://schemas.openxmlformats.org/presentationml/2006/main">
  <p:tag name="NUM" val="4"/>
</p:tagLst>
</file>

<file path=ppt/tags/tag85.xml><?xml version="1.0" encoding="utf-8"?>
<p:tagLst xmlns:a="http://schemas.openxmlformats.org/drawingml/2006/main" xmlns:r="http://schemas.openxmlformats.org/officeDocument/2006/relationships" xmlns:p="http://schemas.openxmlformats.org/presentationml/2006/main">
  <p:tag name="NUM" val="1"/>
</p:tagLst>
</file>

<file path=ppt/tags/tag86.xml><?xml version="1.0" encoding="utf-8"?>
<p:tagLst xmlns:a="http://schemas.openxmlformats.org/drawingml/2006/main" xmlns:r="http://schemas.openxmlformats.org/officeDocument/2006/relationships" xmlns:p="http://schemas.openxmlformats.org/presentationml/2006/main">
  <p:tag name="NUM" val="2"/>
</p:tagLst>
</file>

<file path=ppt/tags/tag87.xml><?xml version="1.0" encoding="utf-8"?>
<p:tagLst xmlns:a="http://schemas.openxmlformats.org/drawingml/2006/main" xmlns:r="http://schemas.openxmlformats.org/officeDocument/2006/relationships" xmlns:p="http://schemas.openxmlformats.org/presentationml/2006/main">
  <p:tag name="NUM" val="3"/>
</p:tagLst>
</file>

<file path=ppt/tags/tag88.xml><?xml version="1.0" encoding="utf-8"?>
<p:tagLst xmlns:a="http://schemas.openxmlformats.org/drawingml/2006/main" xmlns:r="http://schemas.openxmlformats.org/officeDocument/2006/relationships" xmlns:p="http://schemas.openxmlformats.org/presentationml/2006/main">
  <p:tag name="NUM" val="3"/>
</p:tagLst>
</file>

<file path=ppt/tags/tag89.xml><?xml version="1.0" encoding="utf-8"?>
<p:tagLst xmlns:a="http://schemas.openxmlformats.org/drawingml/2006/main" xmlns:r="http://schemas.openxmlformats.org/officeDocument/2006/relationships" xmlns:p="http://schemas.openxmlformats.org/presentationml/2006/main">
  <p:tag name="NUM" val="4"/>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ags/tag90.xml><?xml version="1.0" encoding="utf-8"?>
<p:tagLst xmlns:a="http://schemas.openxmlformats.org/drawingml/2006/main" xmlns:r="http://schemas.openxmlformats.org/officeDocument/2006/relationships" xmlns:p="http://schemas.openxmlformats.org/presentationml/2006/main">
  <p:tag name="NUM" val="1"/>
</p:tagLst>
</file>

<file path=ppt/tags/tag91.xml><?xml version="1.0" encoding="utf-8"?>
<p:tagLst xmlns:a="http://schemas.openxmlformats.org/drawingml/2006/main" xmlns:r="http://schemas.openxmlformats.org/officeDocument/2006/relationships" xmlns:p="http://schemas.openxmlformats.org/presentationml/2006/main">
  <p:tag name="NUM" val="2"/>
</p:tagLst>
</file>

<file path=ppt/tags/tag92.xml><?xml version="1.0" encoding="utf-8"?>
<p:tagLst xmlns:a="http://schemas.openxmlformats.org/drawingml/2006/main" xmlns:r="http://schemas.openxmlformats.org/officeDocument/2006/relationships" xmlns:p="http://schemas.openxmlformats.org/presentationml/2006/main">
  <p:tag name="NUM" val="3"/>
</p:tagLst>
</file>

<file path=ppt/tags/tag93.xml><?xml version="1.0" encoding="utf-8"?>
<p:tagLst xmlns:a="http://schemas.openxmlformats.org/drawingml/2006/main" xmlns:r="http://schemas.openxmlformats.org/officeDocument/2006/relationships" xmlns:p="http://schemas.openxmlformats.org/presentationml/2006/main">
  <p:tag name="NUM" val="3"/>
</p:tagLst>
</file>

<file path=ppt/tags/tag94.xml><?xml version="1.0" encoding="utf-8"?>
<p:tagLst xmlns:a="http://schemas.openxmlformats.org/drawingml/2006/main" xmlns:r="http://schemas.openxmlformats.org/officeDocument/2006/relationships" xmlns:p="http://schemas.openxmlformats.org/presentationml/2006/main">
  <p:tag name="NUM" val="4"/>
</p:tagLst>
</file>

<file path=ppt/tags/tag95.xml><?xml version="1.0" encoding="utf-8"?>
<p:tagLst xmlns:a="http://schemas.openxmlformats.org/drawingml/2006/main" xmlns:r="http://schemas.openxmlformats.org/officeDocument/2006/relationships" xmlns:p="http://schemas.openxmlformats.org/presentationml/2006/main">
  <p:tag name="NUM" val="1"/>
</p:tagLst>
</file>

<file path=ppt/tags/tag96.xml><?xml version="1.0" encoding="utf-8"?>
<p:tagLst xmlns:a="http://schemas.openxmlformats.org/drawingml/2006/main" xmlns:r="http://schemas.openxmlformats.org/officeDocument/2006/relationships" xmlns:p="http://schemas.openxmlformats.org/presentationml/2006/main">
  <p:tag name="NUM" val="2"/>
</p:tagLst>
</file>

<file path=ppt/tags/tag97.xml><?xml version="1.0" encoding="utf-8"?>
<p:tagLst xmlns:a="http://schemas.openxmlformats.org/drawingml/2006/main" xmlns:r="http://schemas.openxmlformats.org/officeDocument/2006/relationships" xmlns:p="http://schemas.openxmlformats.org/presentationml/2006/main">
  <p:tag name="NUM" val="3"/>
</p:tagLst>
</file>

<file path=ppt/tags/tag98.xml><?xml version="1.0" encoding="utf-8"?>
<p:tagLst xmlns:a="http://schemas.openxmlformats.org/drawingml/2006/main" xmlns:r="http://schemas.openxmlformats.org/officeDocument/2006/relationships" xmlns:p="http://schemas.openxmlformats.org/presentationml/2006/main">
  <p:tag name="NUM" val="3"/>
</p:tagLst>
</file>

<file path=ppt/tags/tag99.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f5acabb8-6fd8-44a1-8b81-b03a08ed842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249364A1F7661459348CA272C275ED7" ma:contentTypeVersion="17" ma:contentTypeDescription="Crée un document." ma:contentTypeScope="" ma:versionID="87923d7c63d0f286231de9b1fe184bc1">
  <xsd:schema xmlns:xsd="http://www.w3.org/2001/XMLSchema" xmlns:xs="http://www.w3.org/2001/XMLSchema" xmlns:p="http://schemas.microsoft.com/office/2006/metadata/properties" xmlns:ns3="f5acabb8-6fd8-44a1-8b81-b03a08ed842d" xmlns:ns4="ebe23b04-69ac-42db-99df-3fdb4e96cd0b" targetNamespace="http://schemas.microsoft.com/office/2006/metadata/properties" ma:root="true" ma:fieldsID="1eb4b79054eeb45f2067624925fed3a4" ns3:_="" ns4:_="">
    <xsd:import namespace="f5acabb8-6fd8-44a1-8b81-b03a08ed842d"/>
    <xsd:import namespace="ebe23b04-69ac-42db-99df-3fdb4e96cd0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AutoKeyPoints" minOccurs="0"/>
                <xsd:element ref="ns3:MediaServiceKeyPoints" minOccurs="0"/>
                <xsd:element ref="ns3:MediaServiceLocation"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acabb8-6fd8-44a1-8b81-b03a08ed84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be23b04-69ac-42db-99df-3fdb4e96cd0b"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element name="SharingHintHash" ma:index="12" nillable="true" ma:displayName="Partage du hachage d’indicateu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70C79A-5BA9-4A7A-BEE0-148671AE469A}">
  <ds:schemaRefs>
    <ds:schemaRef ds:uri="http://purl.org/dc/dcmitype/"/>
    <ds:schemaRef ds:uri="http://schemas.microsoft.com/office/infopath/2007/PartnerControls"/>
    <ds:schemaRef ds:uri="f5acabb8-6fd8-44a1-8b81-b03a08ed842d"/>
    <ds:schemaRef ds:uri="http://purl.org/dc/elements/1.1/"/>
    <ds:schemaRef ds:uri="http://schemas.microsoft.com/office/2006/metadata/properties"/>
    <ds:schemaRef ds:uri="http://schemas.microsoft.com/office/2006/documentManagement/types"/>
    <ds:schemaRef ds:uri="http://purl.org/dc/terms/"/>
    <ds:schemaRef ds:uri="ebe23b04-69ac-42db-99df-3fdb4e96cd0b"/>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0947DAD-A484-4730-91A6-E081D0222B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acabb8-6fd8-44a1-8b81-b03a08ed842d"/>
    <ds:schemaRef ds:uri="ebe23b04-69ac-42db-99df-3fdb4e96cd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DF98DFF-9C88-4899-952E-20C89C3D7C0E}">
  <ds:schemaRefs>
    <ds:schemaRef ds:uri="http://schemas.microsoft.com/sharepoint/v3/contenttype/forms"/>
  </ds:schemaRefs>
</ds:datastoreItem>
</file>

<file path=docMetadata/LabelInfo.xml><?xml version="1.0" encoding="utf-8"?>
<clbl:labelList xmlns:clbl="http://schemas.microsoft.com/office/2020/mipLabelMetadata">
  <clbl:label id="{068fa33a-09da-4f7d-a782-380be483c564}" enabled="0" method="" siteId="{068fa33a-09da-4f7d-a782-380be483c564}" removed="1"/>
</clbl:labelList>
</file>

<file path=docProps/app.xml><?xml version="1.0" encoding="utf-8"?>
<Properties xmlns="http://schemas.openxmlformats.org/officeDocument/2006/extended-properties" xmlns:vt="http://schemas.openxmlformats.org/officeDocument/2006/docPropsVTypes">
  <TotalTime>1584</TotalTime>
  <Words>2312</Words>
  <Application>Microsoft Office PowerPoint</Application>
  <PresentationFormat>Grand écran</PresentationFormat>
  <Paragraphs>321</Paragraphs>
  <Slides>26</Slides>
  <Notes>18</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26</vt:i4>
      </vt:variant>
    </vt:vector>
  </HeadingPairs>
  <TitlesOfParts>
    <vt:vector size="31" baseType="lpstr">
      <vt:lpstr>Arial</vt:lpstr>
      <vt:lpstr>Calibri</vt:lpstr>
      <vt:lpstr>Calibri Light</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SECTEUR PUBLIC  Équipe provinciale    24 octobre 2022</dc:title>
  <dc:creator>Natacha Dubey</dc:creator>
  <cp:lastModifiedBy>Pascale Castonguay</cp:lastModifiedBy>
  <cp:revision>79</cp:revision>
  <dcterms:created xsi:type="dcterms:W3CDTF">2022-10-22T20:13:34Z</dcterms:created>
  <dcterms:modified xsi:type="dcterms:W3CDTF">2024-01-12T19:20:25Z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0x0101004249364A1F7661459348CA272C275ED7</vt:lpwstr>
  </property>
</Properties>
</file>