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97"/>
    <p:restoredTop sz="96327"/>
  </p:normalViewPr>
  <p:slideViewPr>
    <p:cSldViewPr snapToGrid="0">
      <p:cViewPr varScale="1">
        <p:scale>
          <a:sx n="126" d="100"/>
          <a:sy n="126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74F22-1DDA-D4C8-016C-A4A77C945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7F55CF-36FF-6E98-1531-009B9B3D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911758-535C-25EC-FEB4-977E68F2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6AF7F-E78B-9082-C01D-EBA6C437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2F815-F4BD-476E-8CF8-2C9E3B29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0DF88-AEAA-3713-7898-765E2E8C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954006-3C66-1E3A-3054-97BA822D7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77113F-6B1D-DC34-AB51-7782B79D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D75ED0-0AC0-E437-CE76-75203BD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699AE-1BD9-39D9-EF96-79496A1D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47C73F-F265-F879-2EA0-EE73CEC5A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F710D1-479B-B746-819D-413A0C8A4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69D24B-585B-1366-513C-46C100B7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A75CF-9498-877A-DEEE-71B1229A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60C3C-8C46-99DD-459F-B2CAAB39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56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DBF30-7BCF-73E4-CAAF-AE22A126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E85255-18E6-EBAB-EF6D-5D07B96BC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2F388-1496-AFF3-DCE4-BF3A86E7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FCB5B8-4902-2CED-B340-6603B99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7464A7-0FEE-68E2-D177-157121F5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4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D34CE-7D60-17A8-66D3-E90A9D16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995D4F-7ED7-E4C9-386C-975C35B7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3BF5B-AE85-28B9-EF9D-21C9E4B9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F59B4-7A79-6CDD-B488-4AA4C8AF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BFA71-5CB1-46CE-3085-3BF73F65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3068B-DD3F-4F03-34E2-326C2DB6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D17B8-1E34-6DEA-D572-E4646ECC9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DF411B-6B9F-324E-5598-205F01AF6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C36ABD-2886-400E-023D-FD47F86EA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86387D-A96C-46D0-072F-600A8A05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4396CA-E745-B9F1-0BEE-DEC7DE65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27C9A-95A6-3E89-9D63-95314EBC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9EDEBC-72A1-66CF-1C0B-CB269FA5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9E49E-298C-D120-C10B-EDEE10496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30FA477-0F0E-779E-7469-E6B74A619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F1E6F2-38C7-7F14-003A-9FFF071BF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3729B3-11E3-419C-514D-22403C9B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0AA17-99A6-69E9-8948-789A53CA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156B901-3C6F-AEC3-7F73-D4638379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6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3EDE8-C72F-EBB7-D626-955BDAA7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5056B-436F-DD7A-6F8A-8724EE86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34CB23-F160-BA08-2438-FCE0827A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02177-2C71-A57F-AC45-7A6C3F5A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5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F87EFBE-5716-46DC-DF61-325B757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0E0380-1F90-012F-1BA1-77E7486E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905D2E-02CB-45E0-5FF1-795065F7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CDDFD-0927-8563-302A-D475B569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2AD1E0-8932-80FD-A1F9-4EAF702F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C0C33-545B-A0C2-59FF-9B5F85A30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74C2C2-7C6E-55DF-F16D-02C2E3C0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0980ED-1597-A8C4-BA5F-EC48F7A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51121-8432-C76D-D95F-AABADD53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D210C-258C-61D6-C8F3-C49B7BDA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8843BB-534A-854D-D1DF-AE7B7A6DD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3E490B-CCD4-D91F-B3E4-A8016E008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9DB5AC-4636-3790-E209-B546FF7E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73CDE7-3EEF-A545-71C7-9496537E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6D9917-B9C0-B6D4-44E4-09BC272F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EAEA49-3DCE-7664-7B5D-A1440B40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1FA06-1F07-3D04-048C-CAAA1344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84C9-CB49-25E5-5EBD-DB85E0BA5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188B-825B-9E49-854F-F1EA32EFF5CF}" type="datetimeFigureOut">
              <a:rPr lang="fr-FR" smtClean="0"/>
              <a:t>11/01/2024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94D13-FDD4-53B6-C006-668DF365D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6075C4-C5A6-0BB8-D77E-DDC7D853A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DD21-3E27-9F4C-9FDF-8A6DB06165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8E0E1B-001A-C50E-35C2-4EC0E302B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1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EC8C96-4880-6820-F7D1-EE8F89022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9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7C6110-4DC8-3732-C5CE-EFBF6A8C2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AF5C79-9AE8-F2AE-BAD4-839369B0C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75E547-F201-AE75-A091-0F0C81BC7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7EDBFD-BFB0-2303-6B4A-3F58CBA9B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788AF8-2591-006D-30B0-2F558C10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506644-9E80-263B-258E-276A726C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E317BA-3363-1691-6A44-7E14FE62E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C305C8-13A5-8065-680A-E318A6635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9901AD-C9F1-17CC-4E4E-3095417B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6078AE-768A-3D0E-AA15-B986623E3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A4DA4E-4973-1D5C-B46D-EA2978AD5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778B61-6511-B7C5-2938-D41C58D0B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94BFE1-F8CD-9A18-9ADA-9BCE1AB35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75C030-22C5-9584-BE32-1AFAAA4E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36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DA072F-956C-2586-BF86-DEA4FD79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CFC823-6F14-D249-1A05-CCD8ED45A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A8AD70-36F9-0167-F3F1-6727507B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8759B3-D48A-CEA6-3A62-51B426293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DAB4BD-5715-58A9-7888-93976761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73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170C5B-B9C8-48F0-D046-C1FE2E2EF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65CB9-590C-0727-3F2D-7F770A5F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6A08E4-C161-AF62-9474-6504E15A4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42954F-6B62-C61F-9BBA-8E829258C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022F86-DB24-5860-D80A-861471541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35AB87-F82E-4DB7-2D8E-9C44CE01B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83B669-40A4-D6E8-3FF8-05A1F7787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A397AB-2B94-3129-27EE-E6DDFA2EA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11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Macintosh PowerPoint</Application>
  <PresentationFormat>Grand écran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Idriss Amraoui</dc:creator>
  <cp:lastModifiedBy>Idriss Amraoui</cp:lastModifiedBy>
  <cp:revision>3</cp:revision>
  <dcterms:created xsi:type="dcterms:W3CDTF">2024-01-11T14:07:30Z</dcterms:created>
  <dcterms:modified xsi:type="dcterms:W3CDTF">2024-01-11T22:04:51Z</dcterms:modified>
</cp:coreProperties>
</file>