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49" r:id="rId4"/>
  </p:sldMasterIdLst>
  <p:notesMasterIdLst>
    <p:notesMasterId r:id="rId34"/>
  </p:notesMasterIdLst>
  <p:sldIdLst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11" r:id="rId33"/>
  </p:sldIdLst>
  <p:sldSz cx="11520488" cy="6480175"/>
  <p:notesSz cx="7315200" cy="9601200"/>
  <p:embeddedFontLst>
    <p:embeddedFont>
      <p:font typeface="Epilogue" pitchFamily="2" charset="77"/>
      <p:regular r:id="rId35"/>
      <p:bold r:id="rId36"/>
      <p:italic r:id="rId37"/>
      <p:boldItalic r:id="rId38"/>
    </p:embeddedFont>
    <p:embeddedFont>
      <p:font typeface="Thunder SemBd" pitchFamily="2" charset="77"/>
      <p:regular r:id="rId39"/>
      <p:bold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27AE15-E3F0-F9BF-ED76-09C99D07C2E2}" name="Frédéric Lavigne" initials="FL" userId="S::Frederic.Lavigne@csn.qc.ca::1d9ec599-75ea-4f72-ac6a-8d5146fa1d1a" providerId="AD"/>
  <p188:author id="{7A2A882C-1E13-C474-2594-5FBC4931884C}" name="Catherine Vigneault" initials="CV" userId="S::Catherine.Vigneault@csn.qc.ca::a271e2a3-6bd3-40b4-8015-f3931acf3b24" providerId="AD"/>
  <p188:author id="{473BEC5A-8969-8BEB-A433-32FD59F901F4}" name="Philippe Morin" initials="PM" userId="S::Philippe.Morin@csn.qc.ca::f3f564f8-3af2-4530-9864-b5e0de8ef69d" providerId="AD"/>
  <p188:author id="{AA6F4284-AEA6-AB0B-5149-57D3372FABAF}" name="Frédéric Lavigne" initials="FL" userId="S::frederic.lavigne@csn.qc.ca::1d9ec599-75ea-4f72-ac6a-8d5146fa1d1a" providerId="AD"/>
  <p188:author id="{C9A28CBA-244E-A0BB-EFF6-51EE55A673B1}" name="Mathieu St-Onge" initials="MSO" userId="S::Mathieu.St-Onge@csn.qc.ca::d9363443-16c8-40a3-b4c9-790135da04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DC4"/>
    <a:srgbClr val="5F1B6E"/>
    <a:srgbClr val="33B295"/>
    <a:srgbClr val="539384"/>
    <a:srgbClr val="5F2C7A"/>
    <a:srgbClr val="C95784"/>
    <a:srgbClr val="2484C6"/>
    <a:srgbClr val="822A85"/>
    <a:srgbClr val="A7BE39"/>
    <a:srgbClr val="F04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D036FD-2662-4265-BB45-D81E251AC77D}" v="3" dt="2024-01-10T23:20:12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24" autoAdjust="0"/>
    <p:restoredTop sz="94082" autoAdjust="0"/>
  </p:normalViewPr>
  <p:slideViewPr>
    <p:cSldViewPr snapToGrid="0" showGuides="1">
      <p:cViewPr varScale="1">
        <p:scale>
          <a:sx n="123" d="100"/>
          <a:sy n="123" d="100"/>
        </p:scale>
        <p:origin x="1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édéric Lavigne" userId="1d9ec599-75ea-4f72-ac6a-8d5146fa1d1a" providerId="ADAL" clId="{73D036FD-2662-4265-BB45-D81E251AC77D}"/>
    <pc:docChg chg="custSel addSld delSld modSld sldOrd delMainMaster">
      <pc:chgData name="Frédéric Lavigne" userId="1d9ec599-75ea-4f72-ac6a-8d5146fa1d1a" providerId="ADAL" clId="{73D036FD-2662-4265-BB45-D81E251AC77D}" dt="2024-01-10T23:20:06.178" v="118" actId="47"/>
      <pc:docMkLst>
        <pc:docMk/>
      </pc:docMkLst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1718803166" sldId="256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119443406" sldId="257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3711894222" sldId="263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3346464197" sldId="269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248490959" sldId="273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3376786548" sldId="274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1576301100" sldId="275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4155193384" sldId="276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3542636998" sldId="277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2836993654" sldId="278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56437039" sldId="279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1410881094" sldId="280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2333438835" sldId="282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495747391" sldId="283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3263070179" sldId="284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1052989550" sldId="359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2954843406" sldId="365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2420504805" sldId="366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3400409843" sldId="367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2680989293" sldId="368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1740467353" sldId="369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3679000770" sldId="370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3879501299" sldId="371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595861662" sldId="372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1288604512" sldId="373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674623759" sldId="374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1404358165" sldId="375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1925038777" sldId="376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4164251194" sldId="377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2465307576" sldId="378"/>
        </pc:sldMkLst>
      </pc:sldChg>
      <pc:sldChg chg="del">
        <pc:chgData name="Frédéric Lavigne" userId="1d9ec599-75ea-4f72-ac6a-8d5146fa1d1a" providerId="ADAL" clId="{73D036FD-2662-4265-BB45-D81E251AC77D}" dt="2024-01-08T18:31:00.800" v="8" actId="47"/>
        <pc:sldMkLst>
          <pc:docMk/>
          <pc:sldMk cId="1132797574" sldId="379"/>
        </pc:sldMkLst>
      </pc:sldChg>
      <pc:sldChg chg="addSp modSp new mod ord">
        <pc:chgData name="Frédéric Lavigne" userId="1d9ec599-75ea-4f72-ac6a-8d5146fa1d1a" providerId="ADAL" clId="{73D036FD-2662-4265-BB45-D81E251AC77D}" dt="2024-01-08T18:31:37.491" v="12" actId="27614"/>
        <pc:sldMkLst>
          <pc:docMk/>
          <pc:sldMk cId="3628438375" sldId="380"/>
        </pc:sldMkLst>
        <pc:picChg chg="add mod">
          <ac:chgData name="Frédéric Lavigne" userId="1d9ec599-75ea-4f72-ac6a-8d5146fa1d1a" providerId="ADAL" clId="{73D036FD-2662-4265-BB45-D81E251AC77D}" dt="2024-01-08T18:31:37.491" v="12" actId="27614"/>
          <ac:picMkLst>
            <pc:docMk/>
            <pc:sldMk cId="3628438375" sldId="380"/>
            <ac:picMk id="4" creationId="{A0EA166A-9FB3-B896-67BD-04E767CA8A7E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1:41.048" v="14" actId="27614"/>
        <pc:sldMkLst>
          <pc:docMk/>
          <pc:sldMk cId="454159152" sldId="381"/>
        </pc:sldMkLst>
        <pc:picChg chg="add mod">
          <ac:chgData name="Frédéric Lavigne" userId="1d9ec599-75ea-4f72-ac6a-8d5146fa1d1a" providerId="ADAL" clId="{73D036FD-2662-4265-BB45-D81E251AC77D}" dt="2024-01-08T18:31:41.048" v="14" actId="27614"/>
          <ac:picMkLst>
            <pc:docMk/>
            <pc:sldMk cId="454159152" sldId="381"/>
            <ac:picMk id="4" creationId="{587D3AC8-66C4-3358-9100-4D86A222D494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1:46.302" v="16" actId="27614"/>
        <pc:sldMkLst>
          <pc:docMk/>
          <pc:sldMk cId="4009497383" sldId="382"/>
        </pc:sldMkLst>
        <pc:picChg chg="add mod">
          <ac:chgData name="Frédéric Lavigne" userId="1d9ec599-75ea-4f72-ac6a-8d5146fa1d1a" providerId="ADAL" clId="{73D036FD-2662-4265-BB45-D81E251AC77D}" dt="2024-01-08T18:31:46.302" v="16" actId="27614"/>
          <ac:picMkLst>
            <pc:docMk/>
            <pc:sldMk cId="4009497383" sldId="382"/>
            <ac:picMk id="4" creationId="{0B4653C6-02EE-9C59-D877-BB67EAC0C37A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1:50.254" v="18" actId="27614"/>
        <pc:sldMkLst>
          <pc:docMk/>
          <pc:sldMk cId="3588047376" sldId="383"/>
        </pc:sldMkLst>
        <pc:picChg chg="add mod">
          <ac:chgData name="Frédéric Lavigne" userId="1d9ec599-75ea-4f72-ac6a-8d5146fa1d1a" providerId="ADAL" clId="{73D036FD-2662-4265-BB45-D81E251AC77D}" dt="2024-01-08T18:31:50.254" v="18" actId="27614"/>
          <ac:picMkLst>
            <pc:docMk/>
            <pc:sldMk cId="3588047376" sldId="383"/>
            <ac:picMk id="4" creationId="{E797A288-0E9F-0989-7312-923AF4F17259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1:58.503" v="25" actId="27614"/>
        <pc:sldMkLst>
          <pc:docMk/>
          <pc:sldMk cId="2275817181" sldId="384"/>
        </pc:sldMkLst>
        <pc:picChg chg="add mod">
          <ac:chgData name="Frédéric Lavigne" userId="1d9ec599-75ea-4f72-ac6a-8d5146fa1d1a" providerId="ADAL" clId="{73D036FD-2662-4265-BB45-D81E251AC77D}" dt="2024-01-08T18:31:58.503" v="25" actId="27614"/>
          <ac:picMkLst>
            <pc:docMk/>
            <pc:sldMk cId="2275817181" sldId="384"/>
            <ac:picMk id="4" creationId="{A8F86188-D70E-89CD-4965-00F7B8FFA066}"/>
          </ac:picMkLst>
        </pc:picChg>
      </pc:sldChg>
      <pc:sldChg chg="addSp delSp modSp add mod">
        <pc:chgData name="Frédéric Lavigne" userId="1d9ec599-75ea-4f72-ac6a-8d5146fa1d1a" providerId="ADAL" clId="{73D036FD-2662-4265-BB45-D81E251AC77D}" dt="2024-01-08T18:32:07.684" v="28" actId="962"/>
        <pc:sldMkLst>
          <pc:docMk/>
          <pc:sldMk cId="4245001085" sldId="385"/>
        </pc:sldMkLst>
        <pc:picChg chg="add del mod">
          <ac:chgData name="Frédéric Lavigne" userId="1d9ec599-75ea-4f72-ac6a-8d5146fa1d1a" providerId="ADAL" clId="{73D036FD-2662-4265-BB45-D81E251AC77D}" dt="2024-01-08T18:31:26.764" v="10"/>
          <ac:picMkLst>
            <pc:docMk/>
            <pc:sldMk cId="4245001085" sldId="385"/>
            <ac:picMk id="4" creationId="{FF74BF10-F638-31A2-8354-5A21735FBB31}"/>
          </ac:picMkLst>
        </pc:picChg>
        <pc:picChg chg="add mod">
          <ac:chgData name="Frédéric Lavigne" userId="1d9ec599-75ea-4f72-ac6a-8d5146fa1d1a" providerId="ADAL" clId="{73D036FD-2662-4265-BB45-D81E251AC77D}" dt="2024-01-08T18:32:07.684" v="28" actId="962"/>
          <ac:picMkLst>
            <pc:docMk/>
            <pc:sldMk cId="4245001085" sldId="385"/>
            <ac:picMk id="6" creationId="{C3E1BDC3-AE67-BF83-52E0-A7B3F593CFC5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2:11.694" v="31" actId="962"/>
        <pc:sldMkLst>
          <pc:docMk/>
          <pc:sldMk cId="1802957578" sldId="386"/>
        </pc:sldMkLst>
        <pc:picChg chg="add mod">
          <ac:chgData name="Frédéric Lavigne" userId="1d9ec599-75ea-4f72-ac6a-8d5146fa1d1a" providerId="ADAL" clId="{73D036FD-2662-4265-BB45-D81E251AC77D}" dt="2024-01-08T18:32:11.694" v="31" actId="962"/>
          <ac:picMkLst>
            <pc:docMk/>
            <pc:sldMk cId="1802957578" sldId="386"/>
            <ac:picMk id="4" creationId="{2BBA5ECD-C7D6-1B4B-B94E-79AB72940B13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2:16.199" v="33" actId="27614"/>
        <pc:sldMkLst>
          <pc:docMk/>
          <pc:sldMk cId="2307618899" sldId="387"/>
        </pc:sldMkLst>
        <pc:picChg chg="add mod">
          <ac:chgData name="Frédéric Lavigne" userId="1d9ec599-75ea-4f72-ac6a-8d5146fa1d1a" providerId="ADAL" clId="{73D036FD-2662-4265-BB45-D81E251AC77D}" dt="2024-01-08T18:32:16.199" v="33" actId="27614"/>
          <ac:picMkLst>
            <pc:docMk/>
            <pc:sldMk cId="2307618899" sldId="387"/>
            <ac:picMk id="4" creationId="{53E20511-ACE9-ADC5-23BF-7357FE15931E}"/>
          </ac:picMkLst>
        </pc:picChg>
      </pc:sldChg>
      <pc:sldChg chg="addSp delSp modSp add mod">
        <pc:chgData name="Frédéric Lavigne" userId="1d9ec599-75ea-4f72-ac6a-8d5146fa1d1a" providerId="ADAL" clId="{73D036FD-2662-4265-BB45-D81E251AC77D}" dt="2024-01-10T23:14:41.416" v="117" actId="962"/>
        <pc:sldMkLst>
          <pc:docMk/>
          <pc:sldMk cId="494179552" sldId="388"/>
        </pc:sldMkLst>
        <pc:picChg chg="add del mod">
          <ac:chgData name="Frédéric Lavigne" userId="1d9ec599-75ea-4f72-ac6a-8d5146fa1d1a" providerId="ADAL" clId="{73D036FD-2662-4265-BB45-D81E251AC77D}" dt="2024-01-10T23:14:33.020" v="114" actId="478"/>
          <ac:picMkLst>
            <pc:docMk/>
            <pc:sldMk cId="494179552" sldId="388"/>
            <ac:picMk id="4" creationId="{7BFDDF29-CFF0-C250-AE9F-7B85D8FC5988}"/>
          </ac:picMkLst>
        </pc:picChg>
        <pc:picChg chg="add mod">
          <ac:chgData name="Frédéric Lavigne" userId="1d9ec599-75ea-4f72-ac6a-8d5146fa1d1a" providerId="ADAL" clId="{73D036FD-2662-4265-BB45-D81E251AC77D}" dt="2024-01-10T23:14:41.416" v="117" actId="962"/>
          <ac:picMkLst>
            <pc:docMk/>
            <pc:sldMk cId="494179552" sldId="388"/>
            <ac:picMk id="5" creationId="{7CFAFDD7-BE66-C0DB-94E1-C4624EBD8ECC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2:25.406" v="37" actId="27614"/>
        <pc:sldMkLst>
          <pc:docMk/>
          <pc:sldMk cId="2606812208" sldId="389"/>
        </pc:sldMkLst>
        <pc:picChg chg="add mod">
          <ac:chgData name="Frédéric Lavigne" userId="1d9ec599-75ea-4f72-ac6a-8d5146fa1d1a" providerId="ADAL" clId="{73D036FD-2662-4265-BB45-D81E251AC77D}" dt="2024-01-08T18:32:25.406" v="37" actId="27614"/>
          <ac:picMkLst>
            <pc:docMk/>
            <pc:sldMk cId="2606812208" sldId="389"/>
            <ac:picMk id="4" creationId="{A8131890-1AC4-141D-8E45-89D44DFB4767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2:30.422" v="39" actId="27614"/>
        <pc:sldMkLst>
          <pc:docMk/>
          <pc:sldMk cId="1203818408" sldId="390"/>
        </pc:sldMkLst>
        <pc:picChg chg="add mod">
          <ac:chgData name="Frédéric Lavigne" userId="1d9ec599-75ea-4f72-ac6a-8d5146fa1d1a" providerId="ADAL" clId="{73D036FD-2662-4265-BB45-D81E251AC77D}" dt="2024-01-08T18:32:30.422" v="39" actId="27614"/>
          <ac:picMkLst>
            <pc:docMk/>
            <pc:sldMk cId="1203818408" sldId="390"/>
            <ac:picMk id="4" creationId="{AA8C5E58-8D67-3951-D36C-45EB37C91CAA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2:39.537" v="47" actId="27614"/>
        <pc:sldMkLst>
          <pc:docMk/>
          <pc:sldMk cId="4267699881" sldId="391"/>
        </pc:sldMkLst>
        <pc:picChg chg="add mod">
          <ac:chgData name="Frédéric Lavigne" userId="1d9ec599-75ea-4f72-ac6a-8d5146fa1d1a" providerId="ADAL" clId="{73D036FD-2662-4265-BB45-D81E251AC77D}" dt="2024-01-08T18:32:39.537" v="47" actId="27614"/>
          <ac:picMkLst>
            <pc:docMk/>
            <pc:sldMk cId="4267699881" sldId="391"/>
            <ac:picMk id="4" creationId="{8E7A2CEF-34D1-9E57-6043-7DD59EF6A8C7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2:45.008" v="49" actId="27614"/>
        <pc:sldMkLst>
          <pc:docMk/>
          <pc:sldMk cId="1658616610" sldId="392"/>
        </pc:sldMkLst>
        <pc:picChg chg="add mod">
          <ac:chgData name="Frédéric Lavigne" userId="1d9ec599-75ea-4f72-ac6a-8d5146fa1d1a" providerId="ADAL" clId="{73D036FD-2662-4265-BB45-D81E251AC77D}" dt="2024-01-08T18:32:45.008" v="49" actId="27614"/>
          <ac:picMkLst>
            <pc:docMk/>
            <pc:sldMk cId="1658616610" sldId="392"/>
            <ac:picMk id="4" creationId="{14DBE310-9801-AE29-060C-274AB55916DA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2:50.456" v="52" actId="962"/>
        <pc:sldMkLst>
          <pc:docMk/>
          <pc:sldMk cId="2205062630" sldId="393"/>
        </pc:sldMkLst>
        <pc:picChg chg="add mod">
          <ac:chgData name="Frédéric Lavigne" userId="1d9ec599-75ea-4f72-ac6a-8d5146fa1d1a" providerId="ADAL" clId="{73D036FD-2662-4265-BB45-D81E251AC77D}" dt="2024-01-08T18:32:50.456" v="52" actId="962"/>
          <ac:picMkLst>
            <pc:docMk/>
            <pc:sldMk cId="2205062630" sldId="393"/>
            <ac:picMk id="4" creationId="{D5F981DF-D3ED-74CF-F8FE-F59CC48ED4FF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2:54.695" v="55" actId="962"/>
        <pc:sldMkLst>
          <pc:docMk/>
          <pc:sldMk cId="1116020178" sldId="394"/>
        </pc:sldMkLst>
        <pc:picChg chg="add mod">
          <ac:chgData name="Frédéric Lavigne" userId="1d9ec599-75ea-4f72-ac6a-8d5146fa1d1a" providerId="ADAL" clId="{73D036FD-2662-4265-BB45-D81E251AC77D}" dt="2024-01-08T18:32:54.695" v="55" actId="962"/>
          <ac:picMkLst>
            <pc:docMk/>
            <pc:sldMk cId="1116020178" sldId="394"/>
            <ac:picMk id="4" creationId="{259D73B0-8487-0D47-B5EC-A250A58BF731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2:58.887" v="58" actId="962"/>
        <pc:sldMkLst>
          <pc:docMk/>
          <pc:sldMk cId="338393550" sldId="395"/>
        </pc:sldMkLst>
        <pc:picChg chg="add mod">
          <ac:chgData name="Frédéric Lavigne" userId="1d9ec599-75ea-4f72-ac6a-8d5146fa1d1a" providerId="ADAL" clId="{73D036FD-2662-4265-BB45-D81E251AC77D}" dt="2024-01-08T18:32:58.887" v="58" actId="962"/>
          <ac:picMkLst>
            <pc:docMk/>
            <pc:sldMk cId="338393550" sldId="395"/>
            <ac:picMk id="4" creationId="{2C5D8091-DF43-30DB-B767-ACD802994A5C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3:08.334" v="67" actId="962"/>
        <pc:sldMkLst>
          <pc:docMk/>
          <pc:sldMk cId="2800097919" sldId="396"/>
        </pc:sldMkLst>
        <pc:picChg chg="add mod">
          <ac:chgData name="Frédéric Lavigne" userId="1d9ec599-75ea-4f72-ac6a-8d5146fa1d1a" providerId="ADAL" clId="{73D036FD-2662-4265-BB45-D81E251AC77D}" dt="2024-01-08T18:33:08.334" v="67" actId="962"/>
          <ac:picMkLst>
            <pc:docMk/>
            <pc:sldMk cId="2800097919" sldId="396"/>
            <ac:picMk id="4" creationId="{8A35E635-66FC-EB4D-2319-963290145882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3:13.099" v="70" actId="962"/>
        <pc:sldMkLst>
          <pc:docMk/>
          <pc:sldMk cId="2333789272" sldId="397"/>
        </pc:sldMkLst>
        <pc:picChg chg="add mod">
          <ac:chgData name="Frédéric Lavigne" userId="1d9ec599-75ea-4f72-ac6a-8d5146fa1d1a" providerId="ADAL" clId="{73D036FD-2662-4265-BB45-D81E251AC77D}" dt="2024-01-08T18:33:13.099" v="70" actId="962"/>
          <ac:picMkLst>
            <pc:docMk/>
            <pc:sldMk cId="2333789272" sldId="397"/>
            <ac:picMk id="4" creationId="{CFBC4CFB-7D9D-F3D6-57DE-48EE7B78D4EB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3:17.391" v="73" actId="962"/>
        <pc:sldMkLst>
          <pc:docMk/>
          <pc:sldMk cId="3008581511" sldId="398"/>
        </pc:sldMkLst>
        <pc:picChg chg="add mod">
          <ac:chgData name="Frédéric Lavigne" userId="1d9ec599-75ea-4f72-ac6a-8d5146fa1d1a" providerId="ADAL" clId="{73D036FD-2662-4265-BB45-D81E251AC77D}" dt="2024-01-08T18:33:17.391" v="73" actId="962"/>
          <ac:picMkLst>
            <pc:docMk/>
            <pc:sldMk cId="3008581511" sldId="398"/>
            <ac:picMk id="4" creationId="{E6EB4E2A-33E1-1FA7-68A8-B5727CA532E4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3:23.036" v="76" actId="962"/>
        <pc:sldMkLst>
          <pc:docMk/>
          <pc:sldMk cId="292632126" sldId="399"/>
        </pc:sldMkLst>
        <pc:picChg chg="add mod">
          <ac:chgData name="Frédéric Lavigne" userId="1d9ec599-75ea-4f72-ac6a-8d5146fa1d1a" providerId="ADAL" clId="{73D036FD-2662-4265-BB45-D81E251AC77D}" dt="2024-01-08T18:33:23.036" v="76" actId="962"/>
          <ac:picMkLst>
            <pc:docMk/>
            <pc:sldMk cId="292632126" sldId="399"/>
            <ac:picMk id="4" creationId="{28AAC269-7F27-5561-D486-E60BBBEB2CEA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3:30.597" v="78" actId="27614"/>
        <pc:sldMkLst>
          <pc:docMk/>
          <pc:sldMk cId="1413335927" sldId="400"/>
        </pc:sldMkLst>
        <pc:picChg chg="add mod">
          <ac:chgData name="Frédéric Lavigne" userId="1d9ec599-75ea-4f72-ac6a-8d5146fa1d1a" providerId="ADAL" clId="{73D036FD-2662-4265-BB45-D81E251AC77D}" dt="2024-01-08T18:33:30.597" v="78" actId="27614"/>
          <ac:picMkLst>
            <pc:docMk/>
            <pc:sldMk cId="1413335927" sldId="400"/>
            <ac:picMk id="4" creationId="{F91BE955-C691-4765-0C1A-48C80E6E1957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3:35.480" v="80" actId="27614"/>
        <pc:sldMkLst>
          <pc:docMk/>
          <pc:sldMk cId="2621560280" sldId="401"/>
        </pc:sldMkLst>
        <pc:picChg chg="add mod">
          <ac:chgData name="Frédéric Lavigne" userId="1d9ec599-75ea-4f72-ac6a-8d5146fa1d1a" providerId="ADAL" clId="{73D036FD-2662-4265-BB45-D81E251AC77D}" dt="2024-01-08T18:33:35.480" v="80" actId="27614"/>
          <ac:picMkLst>
            <pc:docMk/>
            <pc:sldMk cId="2621560280" sldId="401"/>
            <ac:picMk id="4" creationId="{B83BBEC8-2DDD-694D-F6DE-229D90776862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3:44.916" v="87" actId="27614"/>
        <pc:sldMkLst>
          <pc:docMk/>
          <pc:sldMk cId="3035765821" sldId="402"/>
        </pc:sldMkLst>
        <pc:picChg chg="add mod">
          <ac:chgData name="Frédéric Lavigne" userId="1d9ec599-75ea-4f72-ac6a-8d5146fa1d1a" providerId="ADAL" clId="{73D036FD-2662-4265-BB45-D81E251AC77D}" dt="2024-01-08T18:33:44.916" v="87" actId="27614"/>
          <ac:picMkLst>
            <pc:docMk/>
            <pc:sldMk cId="3035765821" sldId="402"/>
            <ac:picMk id="4" creationId="{75D9B41B-D1F7-622D-71C2-4DEC5B894C66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3:49.153" v="90" actId="962"/>
        <pc:sldMkLst>
          <pc:docMk/>
          <pc:sldMk cId="2185552049" sldId="403"/>
        </pc:sldMkLst>
        <pc:picChg chg="add mod">
          <ac:chgData name="Frédéric Lavigne" userId="1d9ec599-75ea-4f72-ac6a-8d5146fa1d1a" providerId="ADAL" clId="{73D036FD-2662-4265-BB45-D81E251AC77D}" dt="2024-01-08T18:33:49.153" v="90" actId="962"/>
          <ac:picMkLst>
            <pc:docMk/>
            <pc:sldMk cId="2185552049" sldId="403"/>
            <ac:picMk id="4" creationId="{84887487-0582-B58A-845C-3FEEFB7D755D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3:54.828" v="92" actId="27614"/>
        <pc:sldMkLst>
          <pc:docMk/>
          <pc:sldMk cId="1321659989" sldId="404"/>
        </pc:sldMkLst>
        <pc:picChg chg="add mod">
          <ac:chgData name="Frédéric Lavigne" userId="1d9ec599-75ea-4f72-ac6a-8d5146fa1d1a" providerId="ADAL" clId="{73D036FD-2662-4265-BB45-D81E251AC77D}" dt="2024-01-08T18:33:54.828" v="92" actId="27614"/>
          <ac:picMkLst>
            <pc:docMk/>
            <pc:sldMk cId="1321659989" sldId="404"/>
            <ac:picMk id="4" creationId="{158C1EC5-3CFA-D797-BE40-D0D6FBF2F20D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3:59.445" v="95" actId="962"/>
        <pc:sldMkLst>
          <pc:docMk/>
          <pc:sldMk cId="4061458269" sldId="405"/>
        </pc:sldMkLst>
        <pc:picChg chg="add mod">
          <ac:chgData name="Frédéric Lavigne" userId="1d9ec599-75ea-4f72-ac6a-8d5146fa1d1a" providerId="ADAL" clId="{73D036FD-2662-4265-BB45-D81E251AC77D}" dt="2024-01-08T18:33:59.445" v="95" actId="962"/>
          <ac:picMkLst>
            <pc:docMk/>
            <pc:sldMk cId="4061458269" sldId="405"/>
            <ac:picMk id="4" creationId="{07C83267-31C8-4773-4A20-55F366615AFD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4:04.277" v="98" actId="962"/>
        <pc:sldMkLst>
          <pc:docMk/>
          <pc:sldMk cId="910976423" sldId="406"/>
        </pc:sldMkLst>
        <pc:picChg chg="add mod">
          <ac:chgData name="Frédéric Lavigne" userId="1d9ec599-75ea-4f72-ac6a-8d5146fa1d1a" providerId="ADAL" clId="{73D036FD-2662-4265-BB45-D81E251AC77D}" dt="2024-01-08T18:34:04.277" v="98" actId="962"/>
          <ac:picMkLst>
            <pc:docMk/>
            <pc:sldMk cId="910976423" sldId="406"/>
            <ac:picMk id="4" creationId="{FD3D5156-DBA5-0BFA-1039-32F7638FA0E3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4:09.160" v="100" actId="27614"/>
        <pc:sldMkLst>
          <pc:docMk/>
          <pc:sldMk cId="3862655102" sldId="407"/>
        </pc:sldMkLst>
        <pc:picChg chg="add mod">
          <ac:chgData name="Frédéric Lavigne" userId="1d9ec599-75ea-4f72-ac6a-8d5146fa1d1a" providerId="ADAL" clId="{73D036FD-2662-4265-BB45-D81E251AC77D}" dt="2024-01-08T18:34:09.160" v="100" actId="27614"/>
          <ac:picMkLst>
            <pc:docMk/>
            <pc:sldMk cId="3862655102" sldId="407"/>
            <ac:picMk id="4" creationId="{333D5CA3-5025-CA61-0BC6-8E69666DB671}"/>
          </ac:picMkLst>
        </pc:picChg>
      </pc:sldChg>
      <pc:sldChg chg="addSp modSp add mod">
        <pc:chgData name="Frédéric Lavigne" userId="1d9ec599-75ea-4f72-ac6a-8d5146fa1d1a" providerId="ADAL" clId="{73D036FD-2662-4265-BB45-D81E251AC77D}" dt="2024-01-08T18:34:17.778" v="106" actId="962"/>
        <pc:sldMkLst>
          <pc:docMk/>
          <pc:sldMk cId="945631126" sldId="408"/>
        </pc:sldMkLst>
        <pc:picChg chg="add mod">
          <ac:chgData name="Frédéric Lavigne" userId="1d9ec599-75ea-4f72-ac6a-8d5146fa1d1a" providerId="ADAL" clId="{73D036FD-2662-4265-BB45-D81E251AC77D}" dt="2024-01-08T18:34:17.778" v="106" actId="962"/>
          <ac:picMkLst>
            <pc:docMk/>
            <pc:sldMk cId="945631126" sldId="408"/>
            <ac:picMk id="4" creationId="{80D071B6-7F5E-91A7-CCDB-5B66455D4AAA}"/>
          </ac:picMkLst>
        </pc:picChg>
      </pc:sldChg>
      <pc:sldChg chg="addSp modSp add del mod">
        <pc:chgData name="Frédéric Lavigne" userId="1d9ec599-75ea-4f72-ac6a-8d5146fa1d1a" providerId="ADAL" clId="{73D036FD-2662-4265-BB45-D81E251AC77D}" dt="2024-01-10T23:20:06.178" v="118" actId="47"/>
        <pc:sldMkLst>
          <pc:docMk/>
          <pc:sldMk cId="684618601" sldId="409"/>
        </pc:sldMkLst>
        <pc:picChg chg="add mod">
          <ac:chgData name="Frédéric Lavigne" userId="1d9ec599-75ea-4f72-ac6a-8d5146fa1d1a" providerId="ADAL" clId="{73D036FD-2662-4265-BB45-D81E251AC77D}" dt="2024-01-08T18:34:23.443" v="109" actId="962"/>
          <ac:picMkLst>
            <pc:docMk/>
            <pc:sldMk cId="684618601" sldId="409"/>
            <ac:picMk id="4" creationId="{64B6116D-3EFB-6CB4-E4A8-DD5BC0A7284E}"/>
          </ac:picMkLst>
        </pc:picChg>
      </pc:sldChg>
      <pc:sldChg chg="add del">
        <pc:chgData name="Frédéric Lavigne" userId="1d9ec599-75ea-4f72-ac6a-8d5146fa1d1a" providerId="ADAL" clId="{73D036FD-2662-4265-BB45-D81E251AC77D}" dt="2024-01-08T18:34:36.871" v="113" actId="2696"/>
        <pc:sldMkLst>
          <pc:docMk/>
          <pc:sldMk cId="3369945488" sldId="410"/>
        </pc:sldMkLst>
      </pc:sldChg>
      <pc:sldChg chg="addSp modSp add mod">
        <pc:chgData name="Frédéric Lavigne" userId="1d9ec599-75ea-4f72-ac6a-8d5146fa1d1a" providerId="ADAL" clId="{73D036FD-2662-4265-BB45-D81E251AC77D}" dt="2024-01-08T18:34:33.827" v="112" actId="27614"/>
        <pc:sldMkLst>
          <pc:docMk/>
          <pc:sldMk cId="3002998921" sldId="411"/>
        </pc:sldMkLst>
        <pc:picChg chg="add mod">
          <ac:chgData name="Frédéric Lavigne" userId="1d9ec599-75ea-4f72-ac6a-8d5146fa1d1a" providerId="ADAL" clId="{73D036FD-2662-4265-BB45-D81E251AC77D}" dt="2024-01-08T18:34:33.827" v="112" actId="27614"/>
          <ac:picMkLst>
            <pc:docMk/>
            <pc:sldMk cId="3002998921" sldId="411"/>
            <ac:picMk id="4" creationId="{AC2D4198-1885-349E-F859-BF2F15697957}"/>
          </ac:picMkLst>
        </pc:picChg>
      </pc:sldChg>
      <pc:sldMasterChg chg="del delSldLayout">
        <pc:chgData name="Frédéric Lavigne" userId="1d9ec599-75ea-4f72-ac6a-8d5146fa1d1a" providerId="ADAL" clId="{73D036FD-2662-4265-BB45-D81E251AC77D}" dt="2024-01-08T18:31:00.800" v="8" actId="47"/>
        <pc:sldMasterMkLst>
          <pc:docMk/>
          <pc:sldMasterMk cId="553606090" sldId="2147483660"/>
        </pc:sldMasterMkLst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1914526678" sldId="2147483661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2515895726" sldId="2147483662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4122925244" sldId="2147483663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837991796" sldId="2147483668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773979061" sldId="2147483672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78416106" sldId="2147483673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4125150709" sldId="2147483674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2607517118" sldId="2147483675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3115985216" sldId="2147483676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3392093211" sldId="2147483677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1417654676" sldId="2147483678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1697058811" sldId="2147483679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2143749351" sldId="2147483680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1835607211" sldId="2147483681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1721850336" sldId="2147483682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1286693696" sldId="2147483683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3064676902" sldId="2147483684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404514235" sldId="2147483685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2964971446" sldId="2147483686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3995589915" sldId="2147483687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2627091714" sldId="2147483688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1322029981" sldId="2147483689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1738213345" sldId="2147483690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1150652816" sldId="2147483691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3397040859" sldId="2147483692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2896256258" sldId="2147483693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2275010741" sldId="2147483694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3626930759" sldId="2147483695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4131011559" sldId="2147483696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492589784" sldId="2147483697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1258348514" sldId="2147483698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2308097859" sldId="2147483699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517991846" sldId="2147483700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454494283" sldId="2147483701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764134398" sldId="2147483702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2119729086" sldId="2147483703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57242778" sldId="2147483704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263373912" sldId="2147483705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807099243" sldId="2147483706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3479264269" sldId="2147483707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888381192" sldId="2147483708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3560209616" sldId="2147483709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1381477515" sldId="2147483710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2923982306" sldId="2147483711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3082055304" sldId="2147483712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2147608987" sldId="2147483713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3446363873" sldId="2147483714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4146675792" sldId="2147483715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846661560" sldId="2147483716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2634151543" sldId="2147483717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878923652" sldId="2147483718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2979109924" sldId="2147483719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3827090702" sldId="2147483720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3975066245" sldId="2147483721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3995240082" sldId="2147483722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904310944" sldId="2147483723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3680503349" sldId="2147483724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3220566054" sldId="2147483725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50539256" sldId="2147483726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3864785231" sldId="2147483727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3318581630" sldId="2147483728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443857137" sldId="2147483729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1289609897" sldId="2147483730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3367159093" sldId="2147483731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2012067802" sldId="2147483732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1899770774" sldId="2147483733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1857255735" sldId="2147483734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814468626" sldId="2147483735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1858941483" sldId="2147483736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3497873867" sldId="2147483737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3855325570" sldId="2147483738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3491605313" sldId="2147483739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3285583945" sldId="2147483740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1373717354" sldId="2147483741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1883672025" sldId="2147483742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4201979944" sldId="2147483743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2441326354" sldId="2147483744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2743719253" sldId="2147483745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1662473181" sldId="2147483746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1708028113" sldId="2147483747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1433021357" sldId="2147483748"/>
          </pc:sldLayoutMkLst>
        </pc:sldLayoutChg>
        <pc:sldLayoutChg chg="del">
          <pc:chgData name="Frédéric Lavigne" userId="1d9ec599-75ea-4f72-ac6a-8d5146fa1d1a" providerId="ADAL" clId="{73D036FD-2662-4265-BB45-D81E251AC77D}" dt="2024-01-08T18:31:00.800" v="8" actId="47"/>
          <pc:sldLayoutMkLst>
            <pc:docMk/>
            <pc:sldMasterMk cId="553606090" sldId="2147483660"/>
            <pc:sldLayoutMk cId="2582371132" sldId="21474837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E8631B5-AA50-8646-8C41-A735670844CE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6D848E6-3C26-B64E-987B-121A26E97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34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EC1C2-696D-A5EF-3045-CB6D2D2BA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45423C-3DEF-C68F-9920-477AF9B48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BC317F-68D8-37A8-F780-FC494212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AB6C-3393-4B93-AC9B-06958A1EC616}" type="datetime1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09276F-487F-7CF3-19A7-A966C3574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E89B48-7578-2D35-8688-4945ED6C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60178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6106E5-0713-39C7-456D-C3D9162CD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2DE599-0629-7D09-8CCF-0BA66178E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C18A38-A37C-9872-7131-D52B1E96C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B4C7-5EF3-4DAB-BCCB-9570E12BE323}" type="datetime1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FF8F09-66DF-8B57-C17D-AC686C71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BB4BD2-AECD-AA28-9269-F2ADFDF1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15746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EAE3195-CF35-93F1-A7CC-97238CC45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A5A809-64E3-CCB2-B245-9E3FF1DFC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EB1C3F-2ABD-EA15-D5E8-67D60C2A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85E3-4B4E-4C7E-83C7-EA2FFD50D0A9}" type="datetime1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CEF415-3F31-B502-A56A-157ACA79E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6A827D-51C6-0557-B0B5-3CA66441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8566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279CF4-537A-F383-0A01-B457AE75D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4DFD45-5EEF-395F-7C98-821899812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81358C-93C8-3D3E-E626-ED487FDB6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54E9-3FEA-452E-BEC7-F83BDECA81C7}" type="datetime1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E8DC11-AB09-7DA0-6099-56904AC9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B6DDBA-753A-D35D-7727-D537897D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66AB66-94B0-664A-BB09-2A3E246B0335}"/>
              </a:ext>
            </a:extLst>
          </p:cNvPr>
          <p:cNvSpPr/>
          <p:nvPr userDrawn="1"/>
        </p:nvSpPr>
        <p:spPr>
          <a:xfrm>
            <a:off x="0" y="0"/>
            <a:ext cx="614426" cy="6480175"/>
          </a:xfrm>
          <a:prstGeom prst="rect">
            <a:avLst/>
          </a:prstGeom>
          <a:solidFill>
            <a:srgbClr val="00B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01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A3D6148-A6CC-0898-AD9B-6CE42AAE0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7559"/>
            <a:ext cx="614426" cy="84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9672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5D0EB3-2792-7130-C305-5CF7CDBA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DC84DC-F537-F401-1931-B955EFB1F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548679-72B2-7017-73F7-3274184EB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9786-A3B6-4428-8D45-571D8FD0C788}" type="datetime1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F6AC40-D819-7A61-0CA7-AED00DD79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5006AB-7D17-46E5-B8FB-FA0351C24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43492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32D9C9-FBAC-5B33-2054-44086CCDB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3315A1-41D8-1655-9658-2E29ACC1A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53B6D9C-A508-AE84-688C-C8C5BC99A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8960A7-925C-2B61-25C7-4DDACD493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0777-D2C0-4032-9989-F02CBDC0A721}" type="datetime1">
              <a:rPr lang="fr-FR" smtClean="0"/>
              <a:t>11/01/2024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DC671E-E0B6-4B23-21BE-F543836E1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11D82A-084D-AA33-9F88-A067C4283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23470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574DD-D571-D7B2-1AB0-2D383A8E1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5F5136-9AAE-9D71-0ECF-AF128C635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69B18B-3104-5CF7-9288-FDE5B0806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2F2E687-1884-4C0F-E219-9D4B2A31C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0CD0AF8-669A-2930-401B-E22F1CCAF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22EF6B5-E0E0-E9E9-9136-92D851E4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525E-E23A-4E89-A69A-F1D64CAFFB43}" type="datetime1">
              <a:rPr lang="fr-FR" smtClean="0"/>
              <a:t>11/01/2024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9B8E4D-1967-E470-A4AD-03EA8F3E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96E2E4-5FA0-D24F-49F9-DC8DEC38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12490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A39662-EA45-C7B7-B1FD-F239DD87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EB9C9A-A3EF-1E0A-CC34-D0F0F40F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2384-F635-4E07-9FE5-50B339292D9F}" type="datetime1">
              <a:rPr lang="fr-FR" smtClean="0"/>
              <a:t>11/01/2024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DB6617-33D4-6A18-3CB2-46200905B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77EDF1-0C42-E1A0-6512-4F1C271D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74986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0D90EB-C250-5FB6-E143-FDADF7B21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0960-139B-4A3D-A033-890F62E65BB2}" type="datetime1">
              <a:rPr lang="fr-FR" smtClean="0"/>
              <a:t>11/01/2024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69C6C1-091B-7912-8D67-7B7D4F4A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0149BD-F995-78FD-E2AC-4A19F362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77841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AD416C-5150-9897-11EE-FABBB59F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C27A36-52C4-33B8-8FB5-138143D26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819A67-0A3E-CE4E-7B75-7E1AA693A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7CC133-C2C3-F8D2-512E-4E253952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2C76-D499-4DD3-AB9F-B841D8ED4458}" type="datetime1">
              <a:rPr lang="fr-FR" smtClean="0"/>
              <a:t>11/01/2024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14C748-A920-BCBA-019E-7843DBC0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FEACDD-C9C6-8731-94A3-8E04CCE1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32267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F73C07-629D-09ED-D96B-AF6E24D7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372DFB0-1F6C-F5C2-57D2-2313ABBB5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276873-8A26-BBC8-4B26-8F892F559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2226A0-340C-7DCE-220D-378E9DC5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67E0-5F78-4FDB-A69B-F1727D29766B}" type="datetime1">
              <a:rPr lang="fr-FR" smtClean="0"/>
              <a:t>11/01/2024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9802B9-3022-30F9-87E4-8A0C68312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D0C2D7-0259-60E4-70FD-5AC0C39A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52332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FA26F5A-9507-26F5-FD35-963DC57C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59112A-2484-C163-AA9F-78C358414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336940-6015-4777-ACB6-0A2F47D7E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B686A-333F-4157-8FDB-CCBE618A60E9}" type="datetime1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A72D13-94ED-904A-A9F4-BD2830244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8BC8A5-72AD-5D86-B513-CB62C7BF1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5AEC5-E996-0243-BC29-190F9F3BD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52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Thunder SemBd" pitchFamily="2" charset="77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Epilogue" pitchFamily="2" charset="77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Epilogue" pitchFamily="2" charset="77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Epilogue" pitchFamily="2" charset="77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Epilogue" pitchFamily="2" charset="77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Epilogue" pitchFamily="2" charset="77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1</a:t>
            </a:fld>
            <a:endParaRPr lang="fr-FR"/>
          </a:p>
        </p:txBody>
      </p:sp>
      <p:pic>
        <p:nvPicPr>
          <p:cNvPr id="4" name="Image 3" descr="Une image contenant texte, capture d’écran, lettre, Police&#10;&#10;Description générée automatiquement">
            <a:extLst>
              <a:ext uri="{FF2B5EF4-FFF2-40B4-BE49-F238E27FC236}">
                <a16:creationId xmlns:a16="http://schemas.microsoft.com/office/drawing/2014/main" id="{A0EA166A-9FB3-B896-67BD-04E767CA8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8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10</a:t>
            </a:fld>
            <a:endParaRPr lang="fr-FR"/>
          </a:p>
        </p:txBody>
      </p:sp>
      <p:pic>
        <p:nvPicPr>
          <p:cNvPr id="4" name="Image 3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A8131890-1AC4-141D-8E45-89D44DFB4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1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11</a:t>
            </a:fld>
            <a:endParaRPr lang="fr-FR"/>
          </a:p>
        </p:txBody>
      </p:sp>
      <p:pic>
        <p:nvPicPr>
          <p:cNvPr id="4" name="Image 3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AA8C5E58-8D67-3951-D36C-45EB37C91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1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12</a:t>
            </a:fld>
            <a:endParaRPr lang="fr-FR"/>
          </a:p>
        </p:txBody>
      </p:sp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14DBE310-9801-AE29-060C-274AB5591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16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13</a:t>
            </a:fld>
            <a:endParaRPr lang="fr-FR"/>
          </a:p>
        </p:txBody>
      </p:sp>
      <p:pic>
        <p:nvPicPr>
          <p:cNvPr id="4" name="Image 3" descr="Une image contenant texte, capture d’écran, Police, lettre&#10;&#10;Description générée automatiquement">
            <a:extLst>
              <a:ext uri="{FF2B5EF4-FFF2-40B4-BE49-F238E27FC236}">
                <a16:creationId xmlns:a16="http://schemas.microsoft.com/office/drawing/2014/main" id="{D5F981DF-D3ED-74CF-F8FE-F59CC48ED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62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14</a:t>
            </a:fld>
            <a:endParaRPr lang="fr-FR"/>
          </a:p>
        </p:txBody>
      </p:sp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259D73B0-8487-0D47-B5EC-A250A58BF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20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15</a:t>
            </a:fld>
            <a:endParaRPr lang="fr-FR"/>
          </a:p>
        </p:txBody>
      </p:sp>
      <p:pic>
        <p:nvPicPr>
          <p:cNvPr id="4" name="Image 3" descr="Une image contenant texte, graphisme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2C5D8091-DF43-30DB-B767-ACD802994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3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16</a:t>
            </a:fld>
            <a:endParaRPr lang="fr-FR"/>
          </a:p>
        </p:txBody>
      </p:sp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A35E635-66FC-EB4D-2319-963290145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97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17</a:t>
            </a:fld>
            <a:endParaRPr lang="fr-FR"/>
          </a:p>
        </p:txBody>
      </p:sp>
      <p:pic>
        <p:nvPicPr>
          <p:cNvPr id="4" name="Image 3" descr="Une image contenant texte, clipart, Graphique, graphisme&#10;&#10;Description générée automatiquement">
            <a:extLst>
              <a:ext uri="{FF2B5EF4-FFF2-40B4-BE49-F238E27FC236}">
                <a16:creationId xmlns:a16="http://schemas.microsoft.com/office/drawing/2014/main" id="{CFBC4CFB-7D9D-F3D6-57DE-48EE7B78D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89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18</a:t>
            </a:fld>
            <a:endParaRPr lang="fr-FR"/>
          </a:p>
        </p:txBody>
      </p:sp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E6EB4E2A-33E1-1FA7-68A8-B5727CA53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81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19</a:t>
            </a:fld>
            <a:endParaRPr lang="fr-FR"/>
          </a:p>
        </p:txBody>
      </p:sp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28AAC269-7F27-5561-D486-E60BBBEB2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2</a:t>
            </a:fld>
            <a:endParaRPr lang="fr-FR"/>
          </a:p>
        </p:txBody>
      </p:sp>
      <p:pic>
        <p:nvPicPr>
          <p:cNvPr id="4" name="Image 3" descr="Une image contenant texte, graphisme, capture d’écran, Graphique&#10;&#10;Description générée automatiquement">
            <a:extLst>
              <a:ext uri="{FF2B5EF4-FFF2-40B4-BE49-F238E27FC236}">
                <a16:creationId xmlns:a16="http://schemas.microsoft.com/office/drawing/2014/main" id="{587D3AC8-66C4-3358-9100-4D86A222D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59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20</a:t>
            </a:fld>
            <a:endParaRPr lang="fr-FR"/>
          </a:p>
        </p:txBody>
      </p:sp>
      <p:pic>
        <p:nvPicPr>
          <p:cNvPr id="4" name="Image 3" descr="Une image contenant dessin humoristique, capture d’écran, texte, graphisme&#10;&#10;Description générée automatiquement">
            <a:extLst>
              <a:ext uri="{FF2B5EF4-FFF2-40B4-BE49-F238E27FC236}">
                <a16:creationId xmlns:a16="http://schemas.microsoft.com/office/drawing/2014/main" id="{F91BE955-C691-4765-0C1A-48C80E6E1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35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21</a:t>
            </a:fld>
            <a:endParaRPr lang="fr-FR"/>
          </a:p>
        </p:txBody>
      </p:sp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B83BBEC8-2DDD-694D-F6DE-229D90776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60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22</a:t>
            </a:fld>
            <a:endParaRPr lang="fr-FR"/>
          </a:p>
        </p:txBody>
      </p:sp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75D9B41B-D1F7-622D-71C2-4DEC5B894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65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23</a:t>
            </a:fld>
            <a:endParaRPr lang="fr-FR"/>
          </a:p>
        </p:txBody>
      </p:sp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84887487-0582-B58A-845C-3FEEFB7D7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52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24</a:t>
            </a:fld>
            <a:endParaRPr lang="fr-FR"/>
          </a:p>
        </p:txBody>
      </p:sp>
      <p:pic>
        <p:nvPicPr>
          <p:cNvPr id="4" name="Image 3" descr="Une image contenant texte, graphisme, Graphique, capture d’écran&#10;&#10;Description générée automatiquement">
            <a:extLst>
              <a:ext uri="{FF2B5EF4-FFF2-40B4-BE49-F238E27FC236}">
                <a16:creationId xmlns:a16="http://schemas.microsoft.com/office/drawing/2014/main" id="{158C1EC5-3CFA-D797-BE40-D0D6FBF2F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59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25</a:t>
            </a:fld>
            <a:endParaRPr lang="fr-FR"/>
          </a:p>
        </p:txBody>
      </p:sp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07C83267-31C8-4773-4A20-55F366615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58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26</a:t>
            </a:fld>
            <a:endParaRPr lang="fr-FR"/>
          </a:p>
        </p:txBody>
      </p:sp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FD3D5156-DBA5-0BFA-1039-32F7638FA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76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27</a:t>
            </a:fld>
            <a:endParaRPr lang="fr-FR"/>
          </a:p>
        </p:txBody>
      </p:sp>
      <p:pic>
        <p:nvPicPr>
          <p:cNvPr id="4" name="Image 3" descr="Une image contenant texte, capture d’écran, dessin humoristique, graphisme&#10;&#10;Description générée automatiquement">
            <a:extLst>
              <a:ext uri="{FF2B5EF4-FFF2-40B4-BE49-F238E27FC236}">
                <a16:creationId xmlns:a16="http://schemas.microsoft.com/office/drawing/2014/main" id="{333D5CA3-5025-CA61-0BC6-8E69666DB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55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28</a:t>
            </a:fld>
            <a:endParaRPr lang="fr-FR"/>
          </a:p>
        </p:txBody>
      </p:sp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80D071B6-7F5E-91A7-CCDB-5B66455D4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1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29</a:t>
            </a:fld>
            <a:endParaRPr lang="fr-FR"/>
          </a:p>
        </p:txBody>
      </p:sp>
      <p:pic>
        <p:nvPicPr>
          <p:cNvPr id="4" name="Image 3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AC2D4198-1885-349E-F859-BF2F1569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9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3</a:t>
            </a:fld>
            <a:endParaRPr lang="fr-FR"/>
          </a:p>
        </p:txBody>
      </p:sp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0B4653C6-02EE-9C59-D877-BB67EAC0C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9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4</a:t>
            </a:fld>
            <a:endParaRPr lang="fr-FR"/>
          </a:p>
        </p:txBody>
      </p:sp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E797A288-0E9F-0989-7312-923AF4F17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4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5</a:t>
            </a:fld>
            <a:endParaRPr lang="fr-FR"/>
          </a:p>
        </p:txBody>
      </p:sp>
      <p:pic>
        <p:nvPicPr>
          <p:cNvPr id="4" name="Image 3" descr="Une image contenant texte, chaussures, graphisme, habits&#10;&#10;Description générée automatiquement">
            <a:extLst>
              <a:ext uri="{FF2B5EF4-FFF2-40B4-BE49-F238E27FC236}">
                <a16:creationId xmlns:a16="http://schemas.microsoft.com/office/drawing/2014/main" id="{A8F86188-D70E-89CD-4965-00F7B8FFA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1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C3E1BDC3-AE67-BF83-52E0-A7B3F593C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0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7</a:t>
            </a:fld>
            <a:endParaRPr lang="fr-FR"/>
          </a:p>
        </p:txBody>
      </p:sp>
      <p:pic>
        <p:nvPicPr>
          <p:cNvPr id="4" name="Image 3" descr="Une image contenant texte, plante, clipart, graphisme&#10;&#10;Description générée automatiquement">
            <a:extLst>
              <a:ext uri="{FF2B5EF4-FFF2-40B4-BE49-F238E27FC236}">
                <a16:creationId xmlns:a16="http://schemas.microsoft.com/office/drawing/2014/main" id="{2BBA5ECD-C7D6-1B4B-B94E-79AB72940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5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8</a:t>
            </a:fld>
            <a:endParaRPr lang="fr-FR"/>
          </a:p>
        </p:txBody>
      </p:sp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53E20511-ACE9-ADC5-23BF-7357FE159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1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4EEE0-74E0-2662-C534-59BC70B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AEC5-E996-0243-BC29-190F9F3BD6DD}" type="slidenum">
              <a:rPr lang="fr-FR" smtClean="0"/>
              <a:t>9</a:t>
            </a:fld>
            <a:endParaRPr lang="fr-FR"/>
          </a:p>
        </p:txBody>
      </p:sp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CFAFDD7-BE66-C0DB-94E1-C4624EBD8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"/>
            <a:ext cx="11520488" cy="64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79552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FE599635F37F44A54B6D3A913868A4" ma:contentTypeVersion="46" ma:contentTypeDescription="Create a new document." ma:contentTypeScope="" ma:versionID="a511e14900dc752db58faf3e2900a606">
  <xsd:schema xmlns:xsd="http://www.w3.org/2001/XMLSchema" xmlns:xs="http://www.w3.org/2001/XMLSchema" xmlns:p="http://schemas.microsoft.com/office/2006/metadata/properties" xmlns:ns1="http://schemas.microsoft.com/sharepoint/v3" xmlns:ns2="123883eb-961e-4b5e-9b58-7088e213414e" xmlns:ns3="94d7a349-c8b0-4937-87f8-6e3063b96aea" xmlns:ns4="f69c9462-edc3-4f12-a45e-7b3db376d223" xmlns:ns5="a48714f7-a138-40bb-9404-625c73db62b8" xmlns:ns6="a7cb9fcf-8b97-401b-8ca5-6a8db4f5bc19" xmlns:ns7="1ed7bc56-b623-42cf-b7c7-b86b13d70359" targetNamespace="http://schemas.microsoft.com/office/2006/metadata/properties" ma:root="true" ma:fieldsID="f2be89e68c24c1288a3cce6793404e58" ns1:_="" ns2:_="" ns3:_="" ns4:_="" ns5:_="" ns6:_="" ns7:_="">
    <xsd:import namespace="http://schemas.microsoft.com/sharepoint/v3"/>
    <xsd:import namespace="123883eb-961e-4b5e-9b58-7088e213414e"/>
    <xsd:import namespace="94d7a349-c8b0-4937-87f8-6e3063b96aea"/>
    <xsd:import namespace="f69c9462-edc3-4f12-a45e-7b3db376d223"/>
    <xsd:import namespace="a48714f7-a138-40bb-9404-625c73db62b8"/>
    <xsd:import namespace="a7cb9fcf-8b97-401b-8ca5-6a8db4f5bc19"/>
    <xsd:import namespace="1ed7bc56-b623-42cf-b7c7-b86b13d70359"/>
    <xsd:element name="properties">
      <xsd:complexType>
        <xsd:sequence>
          <xsd:element name="documentManagement">
            <xsd:complexType>
              <xsd:all>
                <xsd:element ref="ns1:DocumentSetDescription" minOccurs="0"/>
                <xsd:element ref="ns2:Confidentialité" minOccurs="0"/>
                <xsd:element ref="ns2:Partagé"/>
                <xsd:element ref="ns2:TaxCatchAll" minOccurs="0"/>
                <xsd:element ref="ns3:o3393a66dd7a46e1bbf4504212b37d62" minOccurs="0"/>
                <xsd:element ref="ns3:g1bbc7d6c7d142f0a809de8bb3ec6b93" minOccurs="0"/>
                <xsd:element ref="ns3:e47dbf6dee564df49cf5887a6bfe323c" minOccurs="0"/>
                <xsd:element ref="ns3:ic52787edc6048e5b58d275a0b63e842" minOccurs="0"/>
                <xsd:element ref="ns4:ce5cb620259f48ee92040608c5c7f95f" minOccurs="0"/>
                <xsd:element ref="ns5:o9c6e3ded9374481b81c805a31f4da47" minOccurs="0"/>
                <xsd:element ref="ns5:pfff3eb5fb58411eb1c4664bdf7406d5" minOccurs="0"/>
                <xsd:element ref="ns5:caa0335ec1e1404990a652dff170f94e" minOccurs="0"/>
                <xsd:element ref="ns6:me82a6e0f8a74222ad817dcafd8484b7" minOccurs="0"/>
                <xsd:element ref="ns4:p8f8ad182de2428784bc7d1573dabf72" minOccurs="0"/>
                <xsd:element ref="ns4:bb3f3a7d558e4a5991ed54e7df808df6" minOccurs="0"/>
                <xsd:element ref="ns2:csnLinkedConversations" minOccurs="0"/>
                <xsd:element ref="ns7:MediaServiceMetadata" minOccurs="0"/>
                <xsd:element ref="ns7:MediaServiceFastMetadata" minOccurs="0"/>
                <xsd:element ref="ns7:MediaServiceDateTaken" minOccurs="0"/>
                <xsd:element ref="ns7:MediaLengthInSeconds" minOccurs="0"/>
                <xsd:element ref="ns7:MediaServiceAutoTags" minOccurs="0"/>
                <xsd:element ref="ns7:MediaServiceGenerationTime" minOccurs="0"/>
                <xsd:element ref="ns7:MediaServiceEventHashCode" minOccurs="0"/>
                <xsd:element ref="ns7:MediaServiceOCR" minOccurs="0"/>
                <xsd:element ref="ns7:MediaServiceAutoKeyPoints" minOccurs="0"/>
                <xsd:element ref="ns7:MediaServiceKeyPoints" minOccurs="0"/>
                <xsd:element ref="ns7:MediaServiceLocation" minOccurs="0"/>
                <xsd:element ref="ns2:SharedWithUsers" minOccurs="0"/>
                <xsd:element ref="ns2:SharedWithDetails" minOccurs="0"/>
                <xsd:element ref="ns7:lcf76f155ced4ddcb4097134ff3c332f" minOccurs="0"/>
                <xsd:element ref="ns7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2" nillable="true" ma:displayName="Description" ma:description="A description of the Document Set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883eb-961e-4b5e-9b58-7088e213414e" elementFormDefault="qualified">
    <xsd:import namespace="http://schemas.microsoft.com/office/2006/documentManagement/types"/>
    <xsd:import namespace="http://schemas.microsoft.com/office/infopath/2007/PartnerControls"/>
    <xsd:element name="Confidentialité" ma:index="11" nillable="true" ma:displayName="Confidentialité" ma:default="Équipe" ma:description="Niveau de confidentialité des documents du CCSPP selon leur public cible" ma:format="Dropdown" ma:internalName="Confidentialit_x00e9_" ma:readOnly="false">
      <xsd:simpleType>
        <xsd:restriction base="dms:Choice">
          <xsd:enumeration value="Équipe"/>
          <xsd:enumeration value="Restreint et porte-paroles"/>
          <xsd:enumeration value="Délégations du CCSPP"/>
          <xsd:enumeration value="Exécutifs syndicaux"/>
          <xsd:enumeration value="Membres et public"/>
        </xsd:restriction>
      </xsd:simpleType>
    </xsd:element>
    <xsd:element name="Partagé" ma:index="12" ma:displayName="Partagé" ma:default="Non" ma:description="Détermine si le document est partagé ou non, indiquez OUI si le document est partagé à l'extérieur de l'équipe." ma:format="Dropdown" ma:internalName="Partag_x00e9_" ma:readOnly="false">
      <xsd:simpleType>
        <xsd:restriction base="dms:Choice">
          <xsd:enumeration value="Oui"/>
          <xsd:enumeration value="Non"/>
        </xsd:restriction>
      </xsd:simpleType>
    </xsd:element>
    <xsd:element name="TaxCatchAll" ma:index="13" nillable="true" ma:displayName="Taxonomy Catch All Column" ma:hidden="true" ma:list="{4a57fbd4-a32b-45f9-9802-10fcb9e4454c}" ma:internalName="TaxCatchAll" ma:readOnly="false" ma:showField="CatchAllData" ma:web="123883eb-961e-4b5e-9b58-7088e21341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snLinkedConversations" ma:index="32" nillable="true" ma:displayName="Linked conversations" ma:hidden="true" ma:internalName="csnLinkedConversations" ma:readOnly="false">
      <xsd:simpleType>
        <xsd:restriction base="dms:Note"/>
      </xsd:simpleType>
    </xsd:element>
    <xsd:element name="SharedWithUsers" ma:index="45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6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7a349-c8b0-4937-87f8-6e3063b96aea" elementFormDefault="qualified">
    <xsd:import namespace="http://schemas.microsoft.com/office/2006/documentManagement/types"/>
    <xsd:import namespace="http://schemas.microsoft.com/office/infopath/2007/PartnerControls"/>
    <xsd:element name="o3393a66dd7a46e1bbf4504212b37d62" ma:index="15" nillable="true" ma:taxonomy="true" ma:internalName="o3393a66dd7a46e1bbf4504212b37d62" ma:taxonomyFieldName="csnSyndicate" ma:displayName="Syndicate" ma:readOnly="false" ma:default="" ma:fieldId="{83393a66-dd7a-46e1-bbf4-504212b37d62}" ma:taxonomyMulti="true" ma:sspId="3e7a519b-212d-4352-90e8-ee830e9905a0" ma:termSetId="28dfe3cf-ee3d-4967-b087-ff6b7a78d9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1bbc7d6c7d142f0a809de8bb3ec6b93" ma:index="16" nillable="true" ma:taxonomy="true" ma:internalName="g1bbc7d6c7d142f0a809de8bb3ec6b93" ma:taxonomyFieldName="csnSector" ma:displayName="Sector" ma:default="" ma:fieldId="{01bbc7d6-c7d1-42f0-a809-de8bb3ec6b93}" ma:taxonomyMulti="true" ma:sspId="3e7a519b-212d-4352-90e8-ee830e9905a0" ma:termSetId="78534aeb-021c-4fce-90f8-894e2bd112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47dbf6dee564df49cf5887a6bfe323c" ma:index="17" nillable="true" ma:taxonomy="true" ma:internalName="e47dbf6dee564df49cf5887a6bfe323c" ma:taxonomyFieldName="csnFederation" ma:displayName="Federation" ma:default="" ma:fieldId="{e47dbf6d-ee56-4df4-9cf5-887a6bfe323c}" ma:taxonomyMulti="true" ma:sspId="3e7a519b-212d-4352-90e8-ee830e9905a0" ma:termSetId="fb134ab5-d727-44c2-9d03-e7ee32718d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c52787edc6048e5b58d275a0b63e842" ma:index="18" nillable="true" ma:taxonomy="true" ma:internalName="ic52787edc6048e5b58d275a0b63e842" ma:taxonomyFieldName="csnCounsil" ma:displayName="Counsil" ma:readOnly="false" ma:default="" ma:fieldId="{2c52787e-dc60-48e5-b58d-275a0b63e842}" ma:taxonomyMulti="true" ma:sspId="3e7a519b-212d-4352-90e8-ee830e9905a0" ma:termSetId="56af6f3b-6a9c-4179-8f1c-5107eabf82a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c9462-edc3-4f12-a45e-7b3db376d223" elementFormDefault="qualified">
    <xsd:import namespace="http://schemas.microsoft.com/office/2006/documentManagement/types"/>
    <xsd:import namespace="http://schemas.microsoft.com/office/infopath/2007/PartnerControls"/>
    <xsd:element name="ce5cb620259f48ee92040608c5c7f95f" ma:index="19" nillable="true" ma:taxonomy="true" ma:internalName="ce5cb620259f48ee92040608c5c7f95f" ma:taxonomyFieldName="csnObject" ma:displayName="Object" ma:readOnly="false" ma:default="" ma:fieldId="{ce5cb620-259f-48ee-9204-0608c5c7f95f}" ma:taxonomyMulti="true" ma:sspId="3e7a519b-212d-4352-90e8-ee830e9905a0" ma:termSetId="b3a60b4b-ee72-4fca-8d6d-9a6abc11d3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8f8ad182de2428784bc7d1573dabf72" ma:index="30" nillable="true" ma:taxonomy="true" ma:internalName="p8f8ad182de2428784bc7d1573dabf72" ma:taxonomyFieldName="csnWorkspaceClassification" ma:displayName="Classification" ma:readOnly="false" ma:default="1;#CCSPP|8060d5e8-8138-472e-8df0-2b209294e5f0" ma:fieldId="{98f8ad18-2de2-4287-84bc-7d1573dabf72}" ma:taxonomyMulti="true" ma:sspId="3e7a519b-212d-4352-90e8-ee830e9905a0" ma:termSetId="7aee7750-ec99-461b-89db-3cd533d287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b3f3a7d558e4a5991ed54e7df808df6" ma:index="31" nillable="true" ma:taxonomy="true" ma:internalName="bb3f3a7d558e4a5991ed54e7df808df6" ma:taxonomyFieldName="csnDocumentType" ma:displayName="Document type" ma:default="" ma:fieldId="{bb3f3a7d-558e-4a59-91ed-54e7df808df6}" ma:sspId="3e7a519b-212d-4352-90e8-ee830e9905a0" ma:termSetId="6ba9b24e-6925-4ace-8d05-99dd1f72099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714f7-a138-40bb-9404-625c73db62b8" elementFormDefault="qualified">
    <xsd:import namespace="http://schemas.microsoft.com/office/2006/documentManagement/types"/>
    <xsd:import namespace="http://schemas.microsoft.com/office/infopath/2007/PartnerControls"/>
    <xsd:element name="o9c6e3ded9374481b81c805a31f4da47" ma:index="20" nillable="true" ma:taxonomy="true" ma:internalName="o9c6e3ded9374481b81c805a31f4da47" ma:taxonomyFieldName="csnSubSector" ma:displayName="Sub sector" ma:readOnly="false" ma:default="" ma:fieldId="{89c6e3de-d937-4481-b81c-805a31f4da47}" ma:taxonomyMulti="true" ma:sspId="3e7a519b-212d-4352-90e8-ee830e9905a0" ma:termSetId="32e7b64f-5bf5-4e54-b054-2938132f02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ff3eb5fb58411eb1c4664bdf7406d5" ma:index="21" nillable="true" ma:taxonomy="true" ma:internalName="pfff3eb5fb58411eb1c4664bdf7406d5" ma:taxonomyFieldName="csnSubRegion" ma:displayName="Sub region" ma:readOnly="false" ma:default="" ma:fieldId="{9fff3eb5-fb58-411e-b1c4-664bdf7406d5}" ma:taxonomyMulti="true" ma:sspId="3e7a519b-212d-4352-90e8-ee830e9905a0" ma:termSetId="6410efda-1bea-498e-ba0b-a8f4e5d1e2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a0335ec1e1404990a652dff170f94e" ma:index="22" nillable="true" ma:taxonomy="true" ma:internalName="caa0335ec1e1404990a652dff170f94e" ma:taxonomyFieldName="csnRegion" ma:displayName="Region" ma:readOnly="false" ma:default="" ma:fieldId="{caa0335e-c1e1-4049-90a6-52dff170f94e}" ma:taxonomyMulti="true" ma:sspId="3e7a519b-212d-4352-90e8-ee830e9905a0" ma:termSetId="b4ebd8ac-55ae-4811-ad9e-a4e82affe8a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b9fcf-8b97-401b-8ca5-6a8db4f5bc19" elementFormDefault="qualified">
    <xsd:import namespace="http://schemas.microsoft.com/office/2006/documentManagement/types"/>
    <xsd:import namespace="http://schemas.microsoft.com/office/infopath/2007/PartnerControls"/>
    <xsd:element name="me82a6e0f8a74222ad817dcafd8484b7" ma:index="27" nillable="true" ma:taxonomy="true" ma:internalName="me82a6e0f8a74222ad817dcafd8484b7" ma:taxonomyFieldName="csnService" ma:displayName="Service/Module" ma:readOnly="false" ma:default="" ma:fieldId="{6e82a6e0-f8a7-4222-ad81-7dcafd8484b7}" ma:taxonomyMulti="true" ma:sspId="3e7a519b-212d-4352-90e8-ee830e9905a0" ma:termSetId="276cd23f-01b8-4383-a59e-f6c75818617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7bc56-b623-42cf-b7c7-b86b13d703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37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0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4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2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43" nillable="true" ma:displayName="Location" ma:hidden="true" ma:internalName="MediaServiceLocation" ma:readOnly="true">
      <xsd:simpleType>
        <xsd:restriction base="dms:Text"/>
      </xsd:simpleType>
    </xsd:element>
    <xsd:element name="lcf76f155ced4ddcb4097134ff3c332f" ma:index="49" nillable="true" ma:taxonomy="true" ma:internalName="lcf76f155ced4ddcb4097134ff3c332f" ma:taxonomyFieldName="MediaServiceImageTags" ma:displayName="Image Tags" ma:readOnly="false" ma:fieldId="{5cf76f15-5ced-4ddc-b409-7134ff3c332f}" ma:taxonomyMulti="true" ma:sspId="3e7a519b-212d-4352-90e8-ee830e9905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5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82a6e0f8a74222ad817dcafd8484b7 xmlns="a7cb9fcf-8b97-401b-8ca5-6a8db4f5bc19">
      <Terms xmlns="http://schemas.microsoft.com/office/infopath/2007/PartnerControls"/>
    </me82a6e0f8a74222ad817dcafd8484b7>
    <o3393a66dd7a46e1bbf4504212b37d62 xmlns="94d7a349-c8b0-4937-87f8-6e3063b96aea">
      <Terms xmlns="http://schemas.microsoft.com/office/infopath/2007/PartnerControls"/>
    </o3393a66dd7a46e1bbf4504212b37d62>
    <g1bbc7d6c7d142f0a809de8bb3ec6b93 xmlns="94d7a349-c8b0-4937-87f8-6e3063b96aea">
      <Terms xmlns="http://schemas.microsoft.com/office/infopath/2007/PartnerControls"/>
    </g1bbc7d6c7d142f0a809de8bb3ec6b93>
    <ce5cb620259f48ee92040608c5c7f95f xmlns="f69c9462-edc3-4f12-a45e-7b3db376d223">
      <Terms xmlns="http://schemas.microsoft.com/office/infopath/2007/PartnerControls"/>
    </ce5cb620259f48ee92040608c5c7f95f>
    <p8f8ad182de2428784bc7d1573dabf72 xmlns="f69c9462-edc3-4f12-a45e-7b3db376d22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CCSPP</TermName>
          <TermId xmlns="http://schemas.microsoft.com/office/infopath/2007/PartnerControls">8060d5e8-8138-472e-8df0-2b209294e5f0</TermId>
        </TermInfo>
      </Terms>
    </p8f8ad182de2428784bc7d1573dabf72>
    <ic52787edc6048e5b58d275a0b63e842 xmlns="94d7a349-c8b0-4937-87f8-6e3063b96aea">
      <Terms xmlns="http://schemas.microsoft.com/office/infopath/2007/PartnerControls"/>
    </ic52787edc6048e5b58d275a0b63e842>
    <pfff3eb5fb58411eb1c4664bdf7406d5 xmlns="a48714f7-a138-40bb-9404-625c73db62b8">
      <Terms xmlns="http://schemas.microsoft.com/office/infopath/2007/PartnerControls"/>
    </pfff3eb5fb58411eb1c4664bdf7406d5>
    <Confidentialité xmlns="123883eb-961e-4b5e-9b58-7088e213414e">Équipe</Confidentialité>
    <e47dbf6dee564df49cf5887a6bfe323c xmlns="94d7a349-c8b0-4937-87f8-6e3063b96aea">
      <Terms xmlns="http://schemas.microsoft.com/office/infopath/2007/PartnerControls"/>
    </e47dbf6dee564df49cf5887a6bfe323c>
    <bb3f3a7d558e4a5991ed54e7df808df6 xmlns="f69c9462-edc3-4f12-a45e-7b3db376d223">
      <Terms xmlns="http://schemas.microsoft.com/office/infopath/2007/PartnerControls"/>
    </bb3f3a7d558e4a5991ed54e7df808df6>
    <caa0335ec1e1404990a652dff170f94e xmlns="a48714f7-a138-40bb-9404-625c73db62b8">
      <Terms xmlns="http://schemas.microsoft.com/office/infopath/2007/PartnerControls"/>
    </caa0335ec1e1404990a652dff170f94e>
    <o9c6e3ded9374481b81c805a31f4da47 xmlns="a48714f7-a138-40bb-9404-625c73db62b8">
      <Terms xmlns="http://schemas.microsoft.com/office/infopath/2007/PartnerControls"/>
    </o9c6e3ded9374481b81c805a31f4da47>
    <lcf76f155ced4ddcb4097134ff3c332f xmlns="1ed7bc56-b623-42cf-b7c7-b86b13d70359">
      <Terms xmlns="http://schemas.microsoft.com/office/infopath/2007/PartnerControls"/>
    </lcf76f155ced4ddcb4097134ff3c332f>
    <TaxCatchAll xmlns="123883eb-961e-4b5e-9b58-7088e213414e">
      <Value>1</Value>
    </TaxCatchAll>
    <Partagé xmlns="123883eb-961e-4b5e-9b58-7088e213414e">Non</Partagé>
    <DocumentSetDescription xmlns="http://schemas.microsoft.com/sharepoint/v3" xsi:nil="true"/>
    <csnLinkedConversations xmlns="123883eb-961e-4b5e-9b58-7088e213414e" xsi:nil="true"/>
    <SharedWithUsers xmlns="123883eb-961e-4b5e-9b58-7088e213414e">
      <UserInfo>
        <DisplayName>Francois Enault</DisplayName>
        <AccountId>90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D8F173B-4C96-4B4B-9505-B8C8A3547D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3883eb-961e-4b5e-9b58-7088e213414e"/>
    <ds:schemaRef ds:uri="94d7a349-c8b0-4937-87f8-6e3063b96aea"/>
    <ds:schemaRef ds:uri="f69c9462-edc3-4f12-a45e-7b3db376d223"/>
    <ds:schemaRef ds:uri="a48714f7-a138-40bb-9404-625c73db62b8"/>
    <ds:schemaRef ds:uri="a7cb9fcf-8b97-401b-8ca5-6a8db4f5bc19"/>
    <ds:schemaRef ds:uri="1ed7bc56-b623-42cf-b7c7-b86b13d703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0C5A98-F898-405B-9979-7D516931A2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697E36-0C59-4858-937E-FB178BA572E9}">
  <ds:schemaRefs>
    <ds:schemaRef ds:uri="http://schemas.microsoft.com/sharepoint/v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1ed7bc56-b623-42cf-b7c7-b86b13d70359"/>
    <ds:schemaRef ds:uri="a7cb9fcf-8b97-401b-8ca5-6a8db4f5bc19"/>
    <ds:schemaRef ds:uri="a48714f7-a138-40bb-9404-625c73db62b8"/>
    <ds:schemaRef ds:uri="http://purl.org/dc/elements/1.1/"/>
    <ds:schemaRef ds:uri="http://schemas.microsoft.com/office/2006/metadata/properties"/>
    <ds:schemaRef ds:uri="f69c9462-edc3-4f12-a45e-7b3db376d223"/>
    <ds:schemaRef ds:uri="94d7a349-c8b0-4937-87f8-6e3063b96aea"/>
    <ds:schemaRef ds:uri="123883eb-961e-4b5e-9b58-7088e213414e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068fa33a-09da-4f7d-a782-380be483c564}" enabled="0" method="" siteId="{068fa33a-09da-4f7d-a782-380be483c56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Modele_Presentation_PPT_FR</Template>
  <TotalTime>7260</TotalTime>
  <Words>29</Words>
  <Application>Microsoft Macintosh PowerPoint</Application>
  <PresentationFormat>Personnalisé</PresentationFormat>
  <Paragraphs>29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Epilogue</vt:lpstr>
      <vt:lpstr>Arial</vt:lpstr>
      <vt:lpstr>Thunder SemBd</vt:lpstr>
      <vt:lpstr>Calibri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aux AG de l'entente de principe de table centrale en Front commun 2023-2028</dc:title>
  <dc:creator>Frédéric Lavigne</dc:creator>
  <cp:keywords>Présentation aux AG de l'entente de principe de table centrale en Front commun 2023-2028</cp:keywords>
  <cp:lastModifiedBy>Idriss Amraoui</cp:lastModifiedBy>
  <cp:revision>9</cp:revision>
  <cp:lastPrinted>2023-12-29T14:33:31Z</cp:lastPrinted>
  <dcterms:created xsi:type="dcterms:W3CDTF">2023-12-25T00:18:05Z</dcterms:created>
  <dcterms:modified xsi:type="dcterms:W3CDTF">2024-01-11T21:55:17Z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snSubRegion">
    <vt:lpwstr/>
  </property>
  <property fmtid="{D5CDD505-2E9C-101B-9397-08002B2CF9AE}" pid="3" name="csnFederation">
    <vt:lpwstr/>
  </property>
  <property fmtid="{D5CDD505-2E9C-101B-9397-08002B2CF9AE}" pid="4" name="csnCounsil">
    <vt:lpwstr/>
  </property>
  <property fmtid="{D5CDD505-2E9C-101B-9397-08002B2CF9AE}" pid="5" name="csnService">
    <vt:lpwstr/>
  </property>
  <property fmtid="{D5CDD505-2E9C-101B-9397-08002B2CF9AE}" pid="6" name="MediaServiceImageTags">
    <vt:lpwstr/>
  </property>
  <property fmtid="{D5CDD505-2E9C-101B-9397-08002B2CF9AE}" pid="7" name="ContentTypeId">
    <vt:lpwstr>0x01010036FE599635F37F44A54B6D3A913868A4</vt:lpwstr>
  </property>
  <property fmtid="{D5CDD505-2E9C-101B-9397-08002B2CF9AE}" pid="8" name="csnWorkspaceClassification">
    <vt:lpwstr>1;#CCSPP|8060d5e8-8138-472e-8df0-2b209294e5f0</vt:lpwstr>
  </property>
  <property fmtid="{D5CDD505-2E9C-101B-9397-08002B2CF9AE}" pid="9" name="csnSubSector">
    <vt:lpwstr/>
  </property>
  <property fmtid="{D5CDD505-2E9C-101B-9397-08002B2CF9AE}" pid="10" name="csnSector">
    <vt:lpwstr/>
  </property>
  <property fmtid="{D5CDD505-2E9C-101B-9397-08002B2CF9AE}" pid="11" name="csnObject">
    <vt:lpwstr/>
  </property>
  <property fmtid="{D5CDD505-2E9C-101B-9397-08002B2CF9AE}" pid="12" name="csnRegion">
    <vt:lpwstr/>
  </property>
  <property fmtid="{D5CDD505-2E9C-101B-9397-08002B2CF9AE}" pid="13" name="csnSyndicate">
    <vt:lpwstr/>
  </property>
  <property fmtid="{D5CDD505-2E9C-101B-9397-08002B2CF9AE}" pid="14" name="csnDocumentType">
    <vt:lpwstr/>
  </property>
</Properties>
</file>